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6"/>
  </p:notesMasterIdLst>
  <p:sldIdLst>
    <p:sldId id="256" r:id="rId5"/>
    <p:sldId id="397" r:id="rId6"/>
    <p:sldId id="412" r:id="rId7"/>
    <p:sldId id="365" r:id="rId8"/>
    <p:sldId id="389" r:id="rId9"/>
    <p:sldId id="312" r:id="rId10"/>
    <p:sldId id="366" r:id="rId11"/>
    <p:sldId id="390" r:id="rId12"/>
    <p:sldId id="402" r:id="rId13"/>
    <p:sldId id="391" r:id="rId14"/>
    <p:sldId id="416" r:id="rId15"/>
    <p:sldId id="404" r:id="rId16"/>
    <p:sldId id="392" r:id="rId17"/>
    <p:sldId id="403" r:id="rId18"/>
    <p:sldId id="394" r:id="rId19"/>
    <p:sldId id="405" r:id="rId20"/>
    <p:sldId id="393" r:id="rId21"/>
    <p:sldId id="415" r:id="rId22"/>
    <p:sldId id="401" r:id="rId23"/>
    <p:sldId id="413" r:id="rId24"/>
    <p:sldId id="399" r:id="rId25"/>
    <p:sldId id="400" r:id="rId26"/>
    <p:sldId id="406" r:id="rId27"/>
    <p:sldId id="414" r:id="rId28"/>
    <p:sldId id="407" r:id="rId29"/>
    <p:sldId id="408" r:id="rId30"/>
    <p:sldId id="409" r:id="rId31"/>
    <p:sldId id="410" r:id="rId32"/>
    <p:sldId id="411" r:id="rId33"/>
    <p:sldId id="384" r:id="rId34"/>
    <p:sldId id="301" r:id="rId35"/>
  </p:sldIdLst>
  <p:sldSz cx="20104100" cy="11309350"/>
  <p:notesSz cx="20104100" cy="11309350"/>
  <p:embeddedFontLst>
    <p:embeddedFont>
      <p:font typeface="Angsana New" panose="02020603050405020304" pitchFamily="18" charset="-34"/>
      <p:regular r:id="rId37"/>
      <p:bold r:id="rId38"/>
      <p:italic r:id="rId39"/>
      <p:boldItalic r:id="rId40"/>
    </p:embeddedFont>
    <p:embeddedFont>
      <p:font typeface="Cambria Math" panose="02040503050406030204" pitchFamily="18" charset="0"/>
      <p:regular r:id="rId41"/>
    </p:embeddedFont>
    <p:embeddedFont>
      <p:font typeface="Spectral" panose="020B0604020202020204" charset="0"/>
      <p:regular r:id="rId42"/>
      <p:bold r:id="rId43"/>
      <p:italic r:id="rId44"/>
      <p:boldItalic r:id="rId45"/>
    </p:embeddedFont>
    <p:embeddedFont>
      <p:font typeface="Spectral-Light" panose="020B0604020202020204" charset="0"/>
      <p:regular r:id="rId46"/>
      <p:italic r:id="rId47"/>
    </p:embeddedFont>
  </p:embeddedFont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E2EAF6"/>
    <a:srgbClr val="D0DD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DAF0B-D9AA-41B3-BA7E-A8180A2CF615}" v="209" dt="2024-10-10T01:25:56.214"/>
    <p1510:client id="{6D9C0258-F7DF-494B-881F-27EEA35EA549}" v="28" dt="2024-10-09T16:11:34.401"/>
    <p1510:client id="{7D53B5BB-0587-4C50-BA8F-F9F549357C3E}" v="351" dt="2024-10-10T11:24:39.62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64" d="100"/>
          <a:sy n="64" d="100"/>
        </p:scale>
        <p:origin x="774" y="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ool, Nazre" userId="bb8bcf30-75a1-410b-8398-e76265c4dbbb" providerId="ADAL" clId="{7960671E-E5D5-45B5-B71A-40F52BE04415}"/>
    <pc:docChg chg="undo custSel addSld delSld modSld sldOrd">
      <pc:chgData name="Batool, Nazre" userId="bb8bcf30-75a1-410b-8398-e76265c4dbbb" providerId="ADAL" clId="{7960671E-E5D5-45B5-B71A-40F52BE04415}" dt="2024-09-11T21:55:38.603" v="1627" actId="1076"/>
      <pc:docMkLst>
        <pc:docMk/>
      </pc:docMkLst>
      <pc:sldChg chg="modSp mod">
        <pc:chgData name="Batool, Nazre" userId="bb8bcf30-75a1-410b-8398-e76265c4dbbb" providerId="ADAL" clId="{7960671E-E5D5-45B5-B71A-40F52BE04415}" dt="2024-09-09T22:01:41.607" v="16" actId="113"/>
        <pc:sldMkLst>
          <pc:docMk/>
          <pc:sldMk cId="1843422414" sldId="256"/>
        </pc:sldMkLst>
        <pc:spChg chg="mod">
          <ac:chgData name="Batool, Nazre" userId="bb8bcf30-75a1-410b-8398-e76265c4dbbb" providerId="ADAL" clId="{7960671E-E5D5-45B5-B71A-40F52BE04415}" dt="2024-09-09T22:01:41.607" v="16" actId="113"/>
          <ac:spMkLst>
            <pc:docMk/>
            <pc:sldMk cId="1843422414" sldId="256"/>
            <ac:spMk id="2" creationId="{E8D9DEA9-651E-D0A0-3F26-8F8B599F20CB}"/>
          </ac:spMkLst>
        </pc:spChg>
      </pc:sldChg>
      <pc:sldChg chg="addSp delSp modSp mod">
        <pc:chgData name="Batool, Nazre" userId="bb8bcf30-75a1-410b-8398-e76265c4dbbb" providerId="ADAL" clId="{7960671E-E5D5-45B5-B71A-40F52BE04415}" dt="2024-09-11T21:47:22.954" v="1508" actId="478"/>
        <pc:sldMkLst>
          <pc:docMk/>
          <pc:sldMk cId="1980828813" sldId="281"/>
        </pc:sldMkLst>
        <pc:spChg chg="add del mod">
          <ac:chgData name="Batool, Nazre" userId="bb8bcf30-75a1-410b-8398-e76265c4dbbb" providerId="ADAL" clId="{7960671E-E5D5-45B5-B71A-40F52BE04415}" dt="2024-09-11T21:47:22.954" v="1508" actId="478"/>
          <ac:spMkLst>
            <pc:docMk/>
            <pc:sldMk cId="1980828813" sldId="281"/>
            <ac:spMk id="4" creationId="{0701E18B-0B17-C494-2D3F-21297E9B74E2}"/>
          </ac:spMkLst>
        </pc:spChg>
        <pc:picChg chg="add del">
          <ac:chgData name="Batool, Nazre" userId="bb8bcf30-75a1-410b-8398-e76265c4dbbb" providerId="ADAL" clId="{7960671E-E5D5-45B5-B71A-40F52BE04415}" dt="2024-09-11T21:47:22.954" v="1508" actId="478"/>
          <ac:picMkLst>
            <pc:docMk/>
            <pc:sldMk cId="1980828813" sldId="281"/>
            <ac:picMk id="5" creationId="{A391C4BA-73F1-A614-D281-A020A204115F}"/>
          </ac:picMkLst>
        </pc:picChg>
      </pc:sldChg>
      <pc:sldChg chg="addSp delSp modSp mod">
        <pc:chgData name="Batool, Nazre" userId="bb8bcf30-75a1-410b-8398-e76265c4dbbb" providerId="ADAL" clId="{7960671E-E5D5-45B5-B71A-40F52BE04415}" dt="2024-09-11T21:47:01.809" v="1506" actId="478"/>
        <pc:sldMkLst>
          <pc:docMk/>
          <pc:sldMk cId="2173417064" sldId="284"/>
        </pc:sldMkLst>
        <pc:spChg chg="add del mod">
          <ac:chgData name="Batool, Nazre" userId="bb8bcf30-75a1-410b-8398-e76265c4dbbb" providerId="ADAL" clId="{7960671E-E5D5-45B5-B71A-40F52BE04415}" dt="2024-09-11T21:47:01.809" v="1506" actId="478"/>
          <ac:spMkLst>
            <pc:docMk/>
            <pc:sldMk cId="2173417064" sldId="284"/>
            <ac:spMk id="5" creationId="{968F4F27-9EFC-0BBC-C77D-FE588092FA3F}"/>
          </ac:spMkLst>
        </pc:spChg>
        <pc:picChg chg="add del">
          <ac:chgData name="Batool, Nazre" userId="bb8bcf30-75a1-410b-8398-e76265c4dbbb" providerId="ADAL" clId="{7960671E-E5D5-45B5-B71A-40F52BE04415}" dt="2024-09-11T21:47:01.809" v="1506" actId="478"/>
          <ac:picMkLst>
            <pc:docMk/>
            <pc:sldMk cId="2173417064" sldId="284"/>
            <ac:picMk id="4" creationId="{D2A20135-6037-4B55-6128-3620DD53A543}"/>
          </ac:picMkLst>
        </pc:picChg>
      </pc:sldChg>
      <pc:sldChg chg="addSp delSp modSp add mod">
        <pc:chgData name="Batool, Nazre" userId="bb8bcf30-75a1-410b-8398-e76265c4dbbb" providerId="ADAL" clId="{7960671E-E5D5-45B5-B71A-40F52BE04415}" dt="2024-09-09T22:05:40.980" v="28" actId="404"/>
        <pc:sldMkLst>
          <pc:docMk/>
          <pc:sldMk cId="4050311342" sldId="309"/>
        </pc:sldMkLst>
        <pc:spChg chg="add mod">
          <ac:chgData name="Batool, Nazre" userId="bb8bcf30-75a1-410b-8398-e76265c4dbbb" providerId="ADAL" clId="{7960671E-E5D5-45B5-B71A-40F52BE04415}" dt="2024-09-09T22:05:40.980" v="28" actId="404"/>
          <ac:spMkLst>
            <pc:docMk/>
            <pc:sldMk cId="4050311342" sldId="309"/>
            <ac:spMk id="3" creationId="{0C4A2A9D-1B27-3499-454A-335CAA4D94CC}"/>
          </ac:spMkLst>
        </pc:spChg>
        <pc:spChg chg="mod">
          <ac:chgData name="Batool, Nazre" userId="bb8bcf30-75a1-410b-8398-e76265c4dbbb" providerId="ADAL" clId="{7960671E-E5D5-45B5-B71A-40F52BE04415}" dt="2024-09-09T22:04:32.774" v="21"/>
          <ac:spMkLst>
            <pc:docMk/>
            <pc:sldMk cId="4050311342" sldId="309"/>
            <ac:spMk id="4" creationId="{39ACD579-F9B2-9736-27BF-0C1D82F7FC0D}"/>
          </ac:spMkLst>
        </pc:spChg>
        <pc:graphicFrameChg chg="del">
          <ac:chgData name="Batool, Nazre" userId="bb8bcf30-75a1-410b-8398-e76265c4dbbb" providerId="ADAL" clId="{7960671E-E5D5-45B5-B71A-40F52BE04415}" dt="2024-09-09T22:04:39.793" v="22" actId="478"/>
          <ac:graphicFrameMkLst>
            <pc:docMk/>
            <pc:sldMk cId="4050311342" sldId="309"/>
            <ac:graphicFrameMk id="9" creationId="{889875FF-DEFE-1DE5-25D7-56C7244565CD}"/>
          </ac:graphicFrameMkLst>
        </pc:graphicFrameChg>
      </pc:sldChg>
      <pc:sldChg chg="addSp delSp modSp add mod">
        <pc:chgData name="Batool, Nazre" userId="bb8bcf30-75a1-410b-8398-e76265c4dbbb" providerId="ADAL" clId="{7960671E-E5D5-45B5-B71A-40F52BE04415}" dt="2024-09-09T22:08:16.298" v="82" actId="20577"/>
        <pc:sldMkLst>
          <pc:docMk/>
          <pc:sldMk cId="2834774806" sldId="310"/>
        </pc:sldMkLst>
        <pc:spChg chg="add mod">
          <ac:chgData name="Batool, Nazre" userId="bb8bcf30-75a1-410b-8398-e76265c4dbbb" providerId="ADAL" clId="{7960671E-E5D5-45B5-B71A-40F52BE04415}" dt="2024-09-09T22:07:33.977" v="53" actId="20577"/>
          <ac:spMkLst>
            <pc:docMk/>
            <pc:sldMk cId="2834774806" sldId="310"/>
            <ac:spMk id="3" creationId="{63BDF63B-5E38-F80D-2BB6-9C7C1F81002E}"/>
          </ac:spMkLst>
        </pc:spChg>
        <pc:spChg chg="mod">
          <ac:chgData name="Batool, Nazre" userId="bb8bcf30-75a1-410b-8398-e76265c4dbbb" providerId="ADAL" clId="{7960671E-E5D5-45B5-B71A-40F52BE04415}" dt="2024-09-09T22:08:16.298" v="82" actId="20577"/>
          <ac:spMkLst>
            <pc:docMk/>
            <pc:sldMk cId="2834774806" sldId="310"/>
            <ac:spMk id="4" creationId="{39ACD579-F9B2-9736-27BF-0C1D82F7FC0D}"/>
          </ac:spMkLst>
        </pc:spChg>
        <pc:graphicFrameChg chg="del">
          <ac:chgData name="Batool, Nazre" userId="bb8bcf30-75a1-410b-8398-e76265c4dbbb" providerId="ADAL" clId="{7960671E-E5D5-45B5-B71A-40F52BE04415}" dt="2024-09-09T22:06:55.708" v="29" actId="478"/>
          <ac:graphicFrameMkLst>
            <pc:docMk/>
            <pc:sldMk cId="2834774806" sldId="310"/>
            <ac:graphicFrameMk id="9" creationId="{889875FF-DEFE-1DE5-25D7-56C7244565CD}"/>
          </ac:graphicFrameMkLst>
        </pc:graphicFrameChg>
      </pc:sldChg>
      <pc:sldChg chg="addSp delSp modSp add mod">
        <pc:chgData name="Batool, Nazre" userId="bb8bcf30-75a1-410b-8398-e76265c4dbbb" providerId="ADAL" clId="{7960671E-E5D5-45B5-B71A-40F52BE04415}" dt="2024-09-09T22:18:09.692" v="276" actId="164"/>
        <pc:sldMkLst>
          <pc:docMk/>
          <pc:sldMk cId="2055482690" sldId="311"/>
        </pc:sldMkLst>
        <pc:spChg chg="add del mod">
          <ac:chgData name="Batool, Nazre" userId="bb8bcf30-75a1-410b-8398-e76265c4dbbb" providerId="ADAL" clId="{7960671E-E5D5-45B5-B71A-40F52BE04415}" dt="2024-09-09T22:15:17.007" v="222" actId="478"/>
          <ac:spMkLst>
            <pc:docMk/>
            <pc:sldMk cId="2055482690" sldId="311"/>
            <ac:spMk id="3" creationId="{2B9AABD2-6C62-A329-335A-985EDCF07D09}"/>
          </ac:spMkLst>
        </pc:spChg>
        <pc:spChg chg="del">
          <ac:chgData name="Batool, Nazre" userId="bb8bcf30-75a1-410b-8398-e76265c4dbbb" providerId="ADAL" clId="{7960671E-E5D5-45B5-B71A-40F52BE04415}" dt="2024-09-09T22:15:21.419" v="223" actId="478"/>
          <ac:spMkLst>
            <pc:docMk/>
            <pc:sldMk cId="2055482690" sldId="311"/>
            <ac:spMk id="4" creationId="{39ACD579-F9B2-9736-27BF-0C1D82F7FC0D}"/>
          </ac:spMkLst>
        </pc:spChg>
        <pc:spChg chg="add del mod">
          <ac:chgData name="Batool, Nazre" userId="bb8bcf30-75a1-410b-8398-e76265c4dbbb" providerId="ADAL" clId="{7960671E-E5D5-45B5-B71A-40F52BE04415}" dt="2024-09-09T22:15:25.594" v="224" actId="478"/>
          <ac:spMkLst>
            <pc:docMk/>
            <pc:sldMk cId="2055482690" sldId="311"/>
            <ac:spMk id="7" creationId="{156E45AE-ACBE-1042-40B6-79D855BA4A7A}"/>
          </ac:spMkLst>
        </pc:spChg>
        <pc:spChg chg="add mod">
          <ac:chgData name="Batool, Nazre" userId="bb8bcf30-75a1-410b-8398-e76265c4dbbb" providerId="ADAL" clId="{7960671E-E5D5-45B5-B71A-40F52BE04415}" dt="2024-09-09T22:18:09.692" v="276" actId="164"/>
          <ac:spMkLst>
            <pc:docMk/>
            <pc:sldMk cId="2055482690" sldId="311"/>
            <ac:spMk id="8" creationId="{2820697B-B77F-2BF5-00AB-6ECCFA388355}"/>
          </ac:spMkLst>
        </pc:spChg>
        <pc:grpChg chg="add mod">
          <ac:chgData name="Batool, Nazre" userId="bb8bcf30-75a1-410b-8398-e76265c4dbbb" providerId="ADAL" clId="{7960671E-E5D5-45B5-B71A-40F52BE04415}" dt="2024-09-09T22:18:09.692" v="276" actId="164"/>
          <ac:grpSpMkLst>
            <pc:docMk/>
            <pc:sldMk cId="2055482690" sldId="311"/>
            <ac:grpSpMk id="13" creationId="{D66DB49A-36B8-A987-84B7-0F5DA49CB743}"/>
          </ac:grpSpMkLst>
        </pc:grpChg>
        <pc:graphicFrameChg chg="del">
          <ac:chgData name="Batool, Nazre" userId="bb8bcf30-75a1-410b-8398-e76265c4dbbb" providerId="ADAL" clId="{7960671E-E5D5-45B5-B71A-40F52BE04415}" dt="2024-09-09T22:14:24.348" v="220" actId="478"/>
          <ac:graphicFrameMkLst>
            <pc:docMk/>
            <pc:sldMk cId="2055482690" sldId="311"/>
            <ac:graphicFrameMk id="9" creationId="{889875FF-DEFE-1DE5-25D7-56C7244565CD}"/>
          </ac:graphicFrameMkLst>
        </pc:graphicFrameChg>
        <pc:picChg chg="add mod">
          <ac:chgData name="Batool, Nazre" userId="bb8bcf30-75a1-410b-8398-e76265c4dbbb" providerId="ADAL" clId="{7960671E-E5D5-45B5-B71A-40F52BE04415}" dt="2024-09-09T22:18:09.692" v="276" actId="164"/>
          <ac:picMkLst>
            <pc:docMk/>
            <pc:sldMk cId="2055482690" sldId="311"/>
            <ac:picMk id="5" creationId="{216A94DA-A566-9EEE-7FAE-DF59DBC0D7FD}"/>
          </ac:picMkLst>
        </pc:picChg>
        <pc:cxnChg chg="add mod">
          <ac:chgData name="Batool, Nazre" userId="bb8bcf30-75a1-410b-8398-e76265c4dbbb" providerId="ADAL" clId="{7960671E-E5D5-45B5-B71A-40F52BE04415}" dt="2024-09-09T22:18:09.692" v="276" actId="164"/>
          <ac:cxnSpMkLst>
            <pc:docMk/>
            <pc:sldMk cId="2055482690" sldId="311"/>
            <ac:cxnSpMk id="11" creationId="{55853D15-501F-5234-73EE-23F7A7F58EE4}"/>
          </ac:cxnSpMkLst>
        </pc:cxnChg>
      </pc:sldChg>
      <pc:sldChg chg="addSp delSp modSp add mod">
        <pc:chgData name="Batool, Nazre" userId="bb8bcf30-75a1-410b-8398-e76265c4dbbb" providerId="ADAL" clId="{7960671E-E5D5-45B5-B71A-40F52BE04415}" dt="2024-09-10T09:21:25.871" v="309" actId="1076"/>
        <pc:sldMkLst>
          <pc:docMk/>
          <pc:sldMk cId="3664000610" sldId="312"/>
        </pc:sldMkLst>
        <pc:spChg chg="add mod">
          <ac:chgData name="Batool, Nazre" userId="bb8bcf30-75a1-410b-8398-e76265c4dbbb" providerId="ADAL" clId="{7960671E-E5D5-45B5-B71A-40F52BE04415}" dt="2024-09-10T09:20:38.404" v="301" actId="20577"/>
          <ac:spMkLst>
            <pc:docMk/>
            <pc:sldMk cId="3664000610" sldId="312"/>
            <ac:spMk id="3" creationId="{94D0EB80-0155-FE70-7181-FA6803A4FECA}"/>
          </ac:spMkLst>
        </pc:spChg>
        <pc:spChg chg="mod">
          <ac:chgData name="Batool, Nazre" userId="bb8bcf30-75a1-410b-8398-e76265c4dbbb" providerId="ADAL" clId="{7960671E-E5D5-45B5-B71A-40F52BE04415}" dt="2024-09-10T09:20:07.877" v="294"/>
          <ac:spMkLst>
            <pc:docMk/>
            <pc:sldMk cId="3664000610" sldId="312"/>
            <ac:spMk id="4" creationId="{39ACD579-F9B2-9736-27BF-0C1D82F7FC0D}"/>
          </ac:spMkLst>
        </pc:spChg>
        <pc:spChg chg="mod">
          <ac:chgData name="Batool, Nazre" userId="bb8bcf30-75a1-410b-8398-e76265c4dbbb" providerId="ADAL" clId="{7960671E-E5D5-45B5-B71A-40F52BE04415}" dt="2024-09-10T09:21:17.934" v="308" actId="1076"/>
          <ac:spMkLst>
            <pc:docMk/>
            <pc:sldMk cId="3664000610" sldId="312"/>
            <ac:spMk id="7" creationId="{EB3D23C7-0CEA-EC14-5F11-CE79E7486279}"/>
          </ac:spMkLst>
        </pc:spChg>
        <pc:spChg chg="mod">
          <ac:chgData name="Batool, Nazre" userId="bb8bcf30-75a1-410b-8398-e76265c4dbbb" providerId="ADAL" clId="{7960671E-E5D5-45B5-B71A-40F52BE04415}" dt="2024-09-10T09:21:25.871" v="309" actId="1076"/>
          <ac:spMkLst>
            <pc:docMk/>
            <pc:sldMk cId="3664000610" sldId="312"/>
            <ac:spMk id="11" creationId="{B2B7691A-A386-49E1-9EE8-2E6754F20EA1}"/>
          </ac:spMkLst>
        </pc:spChg>
        <pc:spChg chg="mod">
          <ac:chgData name="Batool, Nazre" userId="bb8bcf30-75a1-410b-8398-e76265c4dbbb" providerId="ADAL" clId="{7960671E-E5D5-45B5-B71A-40F52BE04415}" dt="2024-09-10T09:21:12.415" v="306" actId="1076"/>
          <ac:spMkLst>
            <pc:docMk/>
            <pc:sldMk cId="3664000610" sldId="312"/>
            <ac:spMk id="14" creationId="{AC494A7D-545A-30AD-9512-FDD939B307B8}"/>
          </ac:spMkLst>
        </pc:spChg>
        <pc:grpChg chg="add mod">
          <ac:chgData name="Batool, Nazre" userId="bb8bcf30-75a1-410b-8398-e76265c4dbbb" providerId="ADAL" clId="{7960671E-E5D5-45B5-B71A-40F52BE04415}" dt="2024-09-10T09:21:17.934" v="308" actId="1076"/>
          <ac:grpSpMkLst>
            <pc:docMk/>
            <pc:sldMk cId="3664000610" sldId="312"/>
            <ac:grpSpMk id="5" creationId="{E6D078A4-CCF7-DA63-0CE5-334231846A66}"/>
          </ac:grpSpMkLst>
        </pc:grpChg>
        <pc:grpChg chg="add mod">
          <ac:chgData name="Batool, Nazre" userId="bb8bcf30-75a1-410b-8398-e76265c4dbbb" providerId="ADAL" clId="{7960671E-E5D5-45B5-B71A-40F52BE04415}" dt="2024-09-10T09:21:25.871" v="309" actId="1076"/>
          <ac:grpSpMkLst>
            <pc:docMk/>
            <pc:sldMk cId="3664000610" sldId="312"/>
            <ac:grpSpMk id="8" creationId="{55840CAE-5BA0-682C-1F24-A5B4F0458817}"/>
          </ac:grpSpMkLst>
        </pc:grpChg>
        <pc:grpChg chg="add mod">
          <ac:chgData name="Batool, Nazre" userId="bb8bcf30-75a1-410b-8398-e76265c4dbbb" providerId="ADAL" clId="{7960671E-E5D5-45B5-B71A-40F52BE04415}" dt="2024-09-10T09:21:12.415" v="306" actId="1076"/>
          <ac:grpSpMkLst>
            <pc:docMk/>
            <pc:sldMk cId="3664000610" sldId="312"/>
            <ac:grpSpMk id="12" creationId="{575614EB-9A45-9A0A-40A4-5FEA69E78F31}"/>
          </ac:grpSpMkLst>
        </pc:grpChg>
        <pc:graphicFrameChg chg="del">
          <ac:chgData name="Batool, Nazre" userId="bb8bcf30-75a1-410b-8398-e76265c4dbbb" providerId="ADAL" clId="{7960671E-E5D5-45B5-B71A-40F52BE04415}" dt="2024-09-09T22:18:20.093" v="277" actId="478"/>
          <ac:graphicFrameMkLst>
            <pc:docMk/>
            <pc:sldMk cId="3664000610" sldId="312"/>
            <ac:graphicFrameMk id="9" creationId="{889875FF-DEFE-1DE5-25D7-56C7244565CD}"/>
          </ac:graphicFrameMkLst>
        </pc:graphicFrameChg>
        <pc:picChg chg="mod">
          <ac:chgData name="Batool, Nazre" userId="bb8bcf30-75a1-410b-8398-e76265c4dbbb" providerId="ADAL" clId="{7960671E-E5D5-45B5-B71A-40F52BE04415}" dt="2024-09-10T09:21:17.934" v="308" actId="1076"/>
          <ac:picMkLst>
            <pc:docMk/>
            <pc:sldMk cId="3664000610" sldId="312"/>
            <ac:picMk id="6" creationId="{2CF3E2A0-0AF9-CEDD-3523-C657991A9A32}"/>
          </ac:picMkLst>
        </pc:picChg>
        <pc:picChg chg="mod">
          <ac:chgData name="Batool, Nazre" userId="bb8bcf30-75a1-410b-8398-e76265c4dbbb" providerId="ADAL" clId="{7960671E-E5D5-45B5-B71A-40F52BE04415}" dt="2024-09-10T09:21:25.871" v="309" actId="1076"/>
          <ac:picMkLst>
            <pc:docMk/>
            <pc:sldMk cId="3664000610" sldId="312"/>
            <ac:picMk id="10" creationId="{8E659176-6733-223B-1F4C-A8D13028F1F1}"/>
          </ac:picMkLst>
        </pc:picChg>
        <pc:picChg chg="mod">
          <ac:chgData name="Batool, Nazre" userId="bb8bcf30-75a1-410b-8398-e76265c4dbbb" providerId="ADAL" clId="{7960671E-E5D5-45B5-B71A-40F52BE04415}" dt="2024-09-10T09:21:12.415" v="306" actId="1076"/>
          <ac:picMkLst>
            <pc:docMk/>
            <pc:sldMk cId="3664000610" sldId="312"/>
            <ac:picMk id="13" creationId="{515695CA-6B2C-D099-6655-3A4BEA3542AB}"/>
          </ac:picMkLst>
        </pc:picChg>
      </pc:sldChg>
      <pc:sldChg chg="modSp add mod">
        <pc:chgData name="Batool, Nazre" userId="bb8bcf30-75a1-410b-8398-e76265c4dbbb" providerId="ADAL" clId="{7960671E-E5D5-45B5-B71A-40F52BE04415}" dt="2024-09-09T22:10:27.075" v="157" actId="20577"/>
        <pc:sldMkLst>
          <pc:docMk/>
          <pc:sldMk cId="3523274744" sldId="313"/>
        </pc:sldMkLst>
        <pc:spChg chg="mod">
          <ac:chgData name="Batool, Nazre" userId="bb8bcf30-75a1-410b-8398-e76265c4dbbb" providerId="ADAL" clId="{7960671E-E5D5-45B5-B71A-40F52BE04415}" dt="2024-09-09T22:09:44.837" v="87" actId="20577"/>
          <ac:spMkLst>
            <pc:docMk/>
            <pc:sldMk cId="3523274744" sldId="313"/>
            <ac:spMk id="3" creationId="{63BDF63B-5E38-F80D-2BB6-9C7C1F81002E}"/>
          </ac:spMkLst>
        </pc:spChg>
        <pc:spChg chg="mod">
          <ac:chgData name="Batool, Nazre" userId="bb8bcf30-75a1-410b-8398-e76265c4dbbb" providerId="ADAL" clId="{7960671E-E5D5-45B5-B71A-40F52BE04415}" dt="2024-09-09T22:10:27.075" v="157" actId="20577"/>
          <ac:spMkLst>
            <pc:docMk/>
            <pc:sldMk cId="3523274744" sldId="313"/>
            <ac:spMk id="4" creationId="{39ACD579-F9B2-9736-27BF-0C1D82F7FC0D}"/>
          </ac:spMkLst>
        </pc:spChg>
      </pc:sldChg>
      <pc:sldChg chg="modSp add mod">
        <pc:chgData name="Batool, Nazre" userId="bb8bcf30-75a1-410b-8398-e76265c4dbbb" providerId="ADAL" clId="{7960671E-E5D5-45B5-B71A-40F52BE04415}" dt="2024-09-09T22:12:54.938" v="219" actId="13926"/>
        <pc:sldMkLst>
          <pc:docMk/>
          <pc:sldMk cId="2228765276" sldId="314"/>
        </pc:sldMkLst>
        <pc:spChg chg="mod">
          <ac:chgData name="Batool, Nazre" userId="bb8bcf30-75a1-410b-8398-e76265c4dbbb" providerId="ADAL" clId="{7960671E-E5D5-45B5-B71A-40F52BE04415}" dt="2024-09-09T22:12:34.289" v="214" actId="6549"/>
          <ac:spMkLst>
            <pc:docMk/>
            <pc:sldMk cId="2228765276" sldId="314"/>
            <ac:spMk id="3" creationId="{63BDF63B-5E38-F80D-2BB6-9C7C1F81002E}"/>
          </ac:spMkLst>
        </pc:spChg>
        <pc:spChg chg="mod">
          <ac:chgData name="Batool, Nazre" userId="bb8bcf30-75a1-410b-8398-e76265c4dbbb" providerId="ADAL" clId="{7960671E-E5D5-45B5-B71A-40F52BE04415}" dt="2024-09-09T22:12:54.938" v="219" actId="13926"/>
          <ac:spMkLst>
            <pc:docMk/>
            <pc:sldMk cId="2228765276" sldId="314"/>
            <ac:spMk id="4" creationId="{39ACD579-F9B2-9736-27BF-0C1D82F7FC0D}"/>
          </ac:spMkLst>
        </pc:spChg>
      </pc:sldChg>
      <pc:sldChg chg="modSp add mod">
        <pc:chgData name="Batool, Nazre" userId="bb8bcf30-75a1-410b-8398-e76265c4dbbb" providerId="ADAL" clId="{7960671E-E5D5-45B5-B71A-40F52BE04415}" dt="2024-09-10T09:23:09.683" v="333" actId="20577"/>
        <pc:sldMkLst>
          <pc:docMk/>
          <pc:sldMk cId="1051830982" sldId="315"/>
        </pc:sldMkLst>
        <pc:spChg chg="mod">
          <ac:chgData name="Batool, Nazre" userId="bb8bcf30-75a1-410b-8398-e76265c4dbbb" providerId="ADAL" clId="{7960671E-E5D5-45B5-B71A-40F52BE04415}" dt="2024-09-10T09:22:44.941" v="315" actId="20577"/>
          <ac:spMkLst>
            <pc:docMk/>
            <pc:sldMk cId="1051830982" sldId="315"/>
            <ac:spMk id="3" creationId="{94D0EB80-0155-FE70-7181-FA6803A4FECA}"/>
          </ac:spMkLst>
        </pc:spChg>
        <pc:spChg chg="mod">
          <ac:chgData name="Batool, Nazre" userId="bb8bcf30-75a1-410b-8398-e76265c4dbbb" providerId="ADAL" clId="{7960671E-E5D5-45B5-B71A-40F52BE04415}" dt="2024-09-10T09:23:09.683" v="333" actId="20577"/>
          <ac:spMkLst>
            <pc:docMk/>
            <pc:sldMk cId="1051830982" sldId="315"/>
            <ac:spMk id="4" creationId="{39ACD579-F9B2-9736-27BF-0C1D82F7FC0D}"/>
          </ac:spMkLst>
        </pc:spChg>
      </pc:sldChg>
      <pc:sldChg chg="modSp add mod">
        <pc:chgData name="Batool, Nazre" userId="bb8bcf30-75a1-410b-8398-e76265c4dbbb" providerId="ADAL" clId="{7960671E-E5D5-45B5-B71A-40F52BE04415}" dt="2024-09-10T12:23:31.749" v="1417" actId="20577"/>
        <pc:sldMkLst>
          <pc:docMk/>
          <pc:sldMk cId="2098525749" sldId="316"/>
        </pc:sldMkLst>
        <pc:spChg chg="mod">
          <ac:chgData name="Batool, Nazre" userId="bb8bcf30-75a1-410b-8398-e76265c4dbbb" providerId="ADAL" clId="{7960671E-E5D5-45B5-B71A-40F52BE04415}" dt="2024-09-10T12:23:31.749" v="1417" actId="20577"/>
          <ac:spMkLst>
            <pc:docMk/>
            <pc:sldMk cId="2098525749" sldId="316"/>
            <ac:spMk id="3" creationId="{94D0EB80-0155-FE70-7181-FA6803A4FECA}"/>
          </ac:spMkLst>
        </pc:spChg>
        <pc:spChg chg="mod">
          <ac:chgData name="Batool, Nazre" userId="bb8bcf30-75a1-410b-8398-e76265c4dbbb" providerId="ADAL" clId="{7960671E-E5D5-45B5-B71A-40F52BE04415}" dt="2024-09-10T09:24:45.535" v="337"/>
          <ac:spMkLst>
            <pc:docMk/>
            <pc:sldMk cId="2098525749" sldId="316"/>
            <ac:spMk id="4" creationId="{39ACD579-F9B2-9736-27BF-0C1D82F7FC0D}"/>
          </ac:spMkLst>
        </pc:spChg>
      </pc:sldChg>
      <pc:sldChg chg="addSp delSp modSp add mod ord">
        <pc:chgData name="Batool, Nazre" userId="bb8bcf30-75a1-410b-8398-e76265c4dbbb" providerId="ADAL" clId="{7960671E-E5D5-45B5-B71A-40F52BE04415}" dt="2024-09-10T09:56:28.265" v="711" actId="478"/>
        <pc:sldMkLst>
          <pc:docMk/>
          <pc:sldMk cId="1961487190" sldId="317"/>
        </pc:sldMkLst>
        <pc:spChg chg="mod">
          <ac:chgData name="Batool, Nazre" userId="bb8bcf30-75a1-410b-8398-e76265c4dbbb" providerId="ADAL" clId="{7960671E-E5D5-45B5-B71A-40F52BE04415}" dt="2024-09-10T09:17:57.362" v="288" actId="20577"/>
          <ac:spMkLst>
            <pc:docMk/>
            <pc:sldMk cId="1961487190" sldId="317"/>
            <ac:spMk id="3" creationId="{94D0EB80-0155-FE70-7181-FA6803A4FECA}"/>
          </ac:spMkLst>
        </pc:spChg>
        <pc:spChg chg="mod">
          <ac:chgData name="Batool, Nazre" userId="bb8bcf30-75a1-410b-8398-e76265c4dbbb" providerId="ADAL" clId="{7960671E-E5D5-45B5-B71A-40F52BE04415}" dt="2024-09-10T09:14:12.057" v="281"/>
          <ac:spMkLst>
            <pc:docMk/>
            <pc:sldMk cId="1961487190" sldId="317"/>
            <ac:spMk id="4" creationId="{39ACD579-F9B2-9736-27BF-0C1D82F7FC0D}"/>
          </ac:spMkLst>
        </pc:spChg>
        <pc:picChg chg="add del mod">
          <ac:chgData name="Batool, Nazre" userId="bb8bcf30-75a1-410b-8398-e76265c4dbbb" providerId="ADAL" clId="{7960671E-E5D5-45B5-B71A-40F52BE04415}" dt="2024-09-10T09:56:28.265" v="711" actId="478"/>
          <ac:picMkLst>
            <pc:docMk/>
            <pc:sldMk cId="1961487190" sldId="317"/>
            <ac:picMk id="2" creationId="{3F70AE4F-7349-635C-7854-02B9F02914AF}"/>
          </ac:picMkLst>
        </pc:picChg>
      </pc:sldChg>
      <pc:sldChg chg="addSp delSp modSp add mod">
        <pc:chgData name="Batool, Nazre" userId="bb8bcf30-75a1-410b-8398-e76265c4dbbb" providerId="ADAL" clId="{7960671E-E5D5-45B5-B71A-40F52BE04415}" dt="2024-09-10T09:30:00.460" v="406" actId="14100"/>
        <pc:sldMkLst>
          <pc:docMk/>
          <pc:sldMk cId="471342163" sldId="318"/>
        </pc:sldMkLst>
        <pc:spChg chg="add mod">
          <ac:chgData name="Batool, Nazre" userId="bb8bcf30-75a1-410b-8398-e76265c4dbbb" providerId="ADAL" clId="{7960671E-E5D5-45B5-B71A-40F52BE04415}" dt="2024-09-10T09:28:25.644" v="390"/>
          <ac:spMkLst>
            <pc:docMk/>
            <pc:sldMk cId="471342163" sldId="318"/>
            <ac:spMk id="2" creationId="{5BC14E86-F8F2-8657-6EF8-EB4FCCA08124}"/>
          </ac:spMkLst>
        </pc:spChg>
        <pc:spChg chg="add del mod">
          <ac:chgData name="Batool, Nazre" userId="bb8bcf30-75a1-410b-8398-e76265c4dbbb" providerId="ADAL" clId="{7960671E-E5D5-45B5-B71A-40F52BE04415}" dt="2024-09-10T09:29:44.404" v="401" actId="14100"/>
          <ac:spMkLst>
            <pc:docMk/>
            <pc:sldMk cId="471342163" sldId="318"/>
            <ac:spMk id="3" creationId="{94D0EB80-0155-FE70-7181-FA6803A4FECA}"/>
          </ac:spMkLst>
        </pc:spChg>
        <pc:spChg chg="mod">
          <ac:chgData name="Batool, Nazre" userId="bb8bcf30-75a1-410b-8398-e76265c4dbbb" providerId="ADAL" clId="{7960671E-E5D5-45B5-B71A-40F52BE04415}" dt="2024-09-10T09:28:02.544" v="385" actId="20577"/>
          <ac:spMkLst>
            <pc:docMk/>
            <pc:sldMk cId="471342163" sldId="318"/>
            <ac:spMk id="4" creationId="{39ACD579-F9B2-9736-27BF-0C1D82F7FC0D}"/>
          </ac:spMkLst>
        </pc:spChg>
        <pc:spChg chg="mod">
          <ac:chgData name="Batool, Nazre" userId="bb8bcf30-75a1-410b-8398-e76265c4dbbb" providerId="ADAL" clId="{7960671E-E5D5-45B5-B71A-40F52BE04415}" dt="2024-09-10T09:30:00.460" v="406" actId="14100"/>
          <ac:spMkLst>
            <pc:docMk/>
            <pc:sldMk cId="471342163" sldId="318"/>
            <ac:spMk id="6" creationId="{D1728543-ACF8-2C49-735C-9FE2C7B6E579}"/>
          </ac:spMkLst>
        </pc:spChg>
        <pc:spChg chg="mod">
          <ac:chgData name="Batool, Nazre" userId="bb8bcf30-75a1-410b-8398-e76265c4dbbb" providerId="ADAL" clId="{7960671E-E5D5-45B5-B71A-40F52BE04415}" dt="2024-09-10T09:30:00.460" v="406" actId="14100"/>
          <ac:spMkLst>
            <pc:docMk/>
            <pc:sldMk cId="471342163" sldId="318"/>
            <ac:spMk id="7" creationId="{789401A6-3BB6-A802-AF95-46372083B0FC}"/>
          </ac:spMkLst>
        </pc:spChg>
        <pc:spChg chg="mod">
          <ac:chgData name="Batool, Nazre" userId="bb8bcf30-75a1-410b-8398-e76265c4dbbb" providerId="ADAL" clId="{7960671E-E5D5-45B5-B71A-40F52BE04415}" dt="2024-09-10T09:30:00.460" v="406" actId="14100"/>
          <ac:spMkLst>
            <pc:docMk/>
            <pc:sldMk cId="471342163" sldId="318"/>
            <ac:spMk id="8" creationId="{8983AAA5-1766-C06C-E07A-058B097078DF}"/>
          </ac:spMkLst>
        </pc:spChg>
        <pc:spChg chg="mod">
          <ac:chgData name="Batool, Nazre" userId="bb8bcf30-75a1-410b-8398-e76265c4dbbb" providerId="ADAL" clId="{7960671E-E5D5-45B5-B71A-40F52BE04415}" dt="2024-09-10T09:30:00.460" v="406" actId="14100"/>
          <ac:spMkLst>
            <pc:docMk/>
            <pc:sldMk cId="471342163" sldId="318"/>
            <ac:spMk id="9" creationId="{0F0D2867-FA6D-3DA5-8286-F78D359BF801}"/>
          </ac:spMkLst>
        </pc:spChg>
        <pc:spChg chg="mod">
          <ac:chgData name="Batool, Nazre" userId="bb8bcf30-75a1-410b-8398-e76265c4dbbb" providerId="ADAL" clId="{7960671E-E5D5-45B5-B71A-40F52BE04415}" dt="2024-09-10T09:30:00.460" v="406" actId="14100"/>
          <ac:spMkLst>
            <pc:docMk/>
            <pc:sldMk cId="471342163" sldId="318"/>
            <ac:spMk id="10" creationId="{2EC0A211-2093-4062-169E-B2E9DA16F78A}"/>
          </ac:spMkLst>
        </pc:spChg>
        <pc:spChg chg="mod">
          <ac:chgData name="Batool, Nazre" userId="bb8bcf30-75a1-410b-8398-e76265c4dbbb" providerId="ADAL" clId="{7960671E-E5D5-45B5-B71A-40F52BE04415}" dt="2024-09-10T09:30:00.460" v="406" actId="14100"/>
          <ac:spMkLst>
            <pc:docMk/>
            <pc:sldMk cId="471342163" sldId="318"/>
            <ac:spMk id="11" creationId="{4D666101-B012-A18D-0FEB-BDA46B49882D}"/>
          </ac:spMkLst>
        </pc:spChg>
        <pc:spChg chg="mod">
          <ac:chgData name="Batool, Nazre" userId="bb8bcf30-75a1-410b-8398-e76265c4dbbb" providerId="ADAL" clId="{7960671E-E5D5-45B5-B71A-40F52BE04415}" dt="2024-09-10T09:30:00.460" v="406" actId="14100"/>
          <ac:spMkLst>
            <pc:docMk/>
            <pc:sldMk cId="471342163" sldId="318"/>
            <ac:spMk id="12" creationId="{3CDB95AB-6A85-A253-5952-77F8A523E87D}"/>
          </ac:spMkLst>
        </pc:spChg>
        <pc:spChg chg="mod">
          <ac:chgData name="Batool, Nazre" userId="bb8bcf30-75a1-410b-8398-e76265c4dbbb" providerId="ADAL" clId="{7960671E-E5D5-45B5-B71A-40F52BE04415}" dt="2024-09-10T09:30:00.460" v="406" actId="14100"/>
          <ac:spMkLst>
            <pc:docMk/>
            <pc:sldMk cId="471342163" sldId="318"/>
            <ac:spMk id="13" creationId="{4D58AB89-10DA-FF4A-D1DE-8D4F133B17AB}"/>
          </ac:spMkLst>
        </pc:spChg>
        <pc:spChg chg="mod">
          <ac:chgData name="Batool, Nazre" userId="bb8bcf30-75a1-410b-8398-e76265c4dbbb" providerId="ADAL" clId="{7960671E-E5D5-45B5-B71A-40F52BE04415}" dt="2024-09-10T09:30:00.460" v="406" actId="14100"/>
          <ac:spMkLst>
            <pc:docMk/>
            <pc:sldMk cId="471342163" sldId="318"/>
            <ac:spMk id="14" creationId="{395233F4-43D6-B50C-280D-4CA3D294546B}"/>
          </ac:spMkLst>
        </pc:spChg>
        <pc:grpChg chg="add mod">
          <ac:chgData name="Batool, Nazre" userId="bb8bcf30-75a1-410b-8398-e76265c4dbbb" providerId="ADAL" clId="{7960671E-E5D5-45B5-B71A-40F52BE04415}" dt="2024-09-10T09:30:00.460" v="406" actId="14100"/>
          <ac:grpSpMkLst>
            <pc:docMk/>
            <pc:sldMk cId="471342163" sldId="318"/>
            <ac:grpSpMk id="5" creationId="{EDD1B342-C2D5-5608-AEE5-9F84F933ADB6}"/>
          </ac:grpSpMkLst>
        </pc:grpChg>
      </pc:sldChg>
      <pc:sldChg chg="addSp modSp add mod">
        <pc:chgData name="Batool, Nazre" userId="bb8bcf30-75a1-410b-8398-e76265c4dbbb" providerId="ADAL" clId="{7960671E-E5D5-45B5-B71A-40F52BE04415}" dt="2024-09-10T09:37:13.966" v="461" actId="1076"/>
        <pc:sldMkLst>
          <pc:docMk/>
          <pc:sldMk cId="598041186" sldId="319"/>
        </pc:sldMkLst>
        <pc:spChg chg="mod">
          <ac:chgData name="Batool, Nazre" userId="bb8bcf30-75a1-410b-8398-e76265c4dbbb" providerId="ADAL" clId="{7960671E-E5D5-45B5-B71A-40F52BE04415}" dt="2024-09-10T09:36:56.218" v="458" actId="6549"/>
          <ac:spMkLst>
            <pc:docMk/>
            <pc:sldMk cId="598041186" sldId="319"/>
            <ac:spMk id="3" creationId="{94D0EB80-0155-FE70-7181-FA6803A4FECA}"/>
          </ac:spMkLst>
        </pc:spChg>
        <pc:spChg chg="mod">
          <ac:chgData name="Batool, Nazre" userId="bb8bcf30-75a1-410b-8398-e76265c4dbbb" providerId="ADAL" clId="{7960671E-E5D5-45B5-B71A-40F52BE04415}" dt="2024-09-10T09:35:12.865" v="443" actId="114"/>
          <ac:spMkLst>
            <pc:docMk/>
            <pc:sldMk cId="598041186" sldId="319"/>
            <ac:spMk id="4" creationId="{39ACD579-F9B2-9736-27BF-0C1D82F7FC0D}"/>
          </ac:spMkLst>
        </pc:spChg>
        <pc:spChg chg="mod">
          <ac:chgData name="Batool, Nazre" userId="bb8bcf30-75a1-410b-8398-e76265c4dbbb" providerId="ADAL" clId="{7960671E-E5D5-45B5-B71A-40F52BE04415}" dt="2024-09-10T09:37:13.966" v="461" actId="1076"/>
          <ac:spMkLst>
            <pc:docMk/>
            <pc:sldMk cId="598041186" sldId="319"/>
            <ac:spMk id="7" creationId="{BB84224B-3EE9-225C-6B48-B83D4A47ABCA}"/>
          </ac:spMkLst>
        </pc:spChg>
        <pc:spChg chg="mod">
          <ac:chgData name="Batool, Nazre" userId="bb8bcf30-75a1-410b-8398-e76265c4dbbb" providerId="ADAL" clId="{7960671E-E5D5-45B5-B71A-40F52BE04415}" dt="2024-09-10T09:37:13.966" v="461" actId="1076"/>
          <ac:spMkLst>
            <pc:docMk/>
            <pc:sldMk cId="598041186" sldId="319"/>
            <ac:spMk id="8" creationId="{D63255E8-212E-DF65-3064-C9C05550B604}"/>
          </ac:spMkLst>
        </pc:spChg>
        <pc:grpChg chg="add mod">
          <ac:chgData name="Batool, Nazre" userId="bb8bcf30-75a1-410b-8398-e76265c4dbbb" providerId="ADAL" clId="{7960671E-E5D5-45B5-B71A-40F52BE04415}" dt="2024-09-10T09:37:13.966" v="461" actId="1076"/>
          <ac:grpSpMkLst>
            <pc:docMk/>
            <pc:sldMk cId="598041186" sldId="319"/>
            <ac:grpSpMk id="2" creationId="{0E3E43B8-C82E-BE22-82CF-21D9B2C3C503}"/>
          </ac:grpSpMkLst>
        </pc:grpChg>
        <pc:picChg chg="mod">
          <ac:chgData name="Batool, Nazre" userId="bb8bcf30-75a1-410b-8398-e76265c4dbbb" providerId="ADAL" clId="{7960671E-E5D5-45B5-B71A-40F52BE04415}" dt="2024-09-10T09:37:13.966" v="461" actId="1076"/>
          <ac:picMkLst>
            <pc:docMk/>
            <pc:sldMk cId="598041186" sldId="319"/>
            <ac:picMk id="5" creationId="{5D8ECBF9-EB57-2E6B-8A43-508D04D23AE7}"/>
          </ac:picMkLst>
        </pc:picChg>
        <pc:picChg chg="mod">
          <ac:chgData name="Batool, Nazre" userId="bb8bcf30-75a1-410b-8398-e76265c4dbbb" providerId="ADAL" clId="{7960671E-E5D5-45B5-B71A-40F52BE04415}" dt="2024-09-10T09:37:13.966" v="461" actId="1076"/>
          <ac:picMkLst>
            <pc:docMk/>
            <pc:sldMk cId="598041186" sldId="319"/>
            <ac:picMk id="6" creationId="{368C60C4-A93A-1DE7-AB33-B60A16A32DE6}"/>
          </ac:picMkLst>
        </pc:picChg>
      </pc:sldChg>
      <pc:sldChg chg="addSp delSp modSp add mod">
        <pc:chgData name="Batool, Nazre" userId="bb8bcf30-75a1-410b-8398-e76265c4dbbb" providerId="ADAL" clId="{7960671E-E5D5-45B5-B71A-40F52BE04415}" dt="2024-09-10T09:35:19.114" v="444" actId="114"/>
        <pc:sldMkLst>
          <pc:docMk/>
          <pc:sldMk cId="2042226437" sldId="320"/>
        </pc:sldMkLst>
        <pc:spChg chg="add mod">
          <ac:chgData name="Batool, Nazre" userId="bb8bcf30-75a1-410b-8398-e76265c4dbbb" providerId="ADAL" clId="{7960671E-E5D5-45B5-B71A-40F52BE04415}" dt="2024-09-10T09:31:53.258" v="415"/>
          <ac:spMkLst>
            <pc:docMk/>
            <pc:sldMk cId="2042226437" sldId="320"/>
            <ac:spMk id="2" creationId="{74AF74FD-3D8C-24C9-C6FA-4BDECC0A05A5}"/>
          </ac:spMkLst>
        </pc:spChg>
        <pc:spChg chg="add del mod">
          <ac:chgData name="Batool, Nazre" userId="bb8bcf30-75a1-410b-8398-e76265c4dbbb" providerId="ADAL" clId="{7960671E-E5D5-45B5-B71A-40F52BE04415}" dt="2024-09-10T09:33:22.179" v="431" actId="404"/>
          <ac:spMkLst>
            <pc:docMk/>
            <pc:sldMk cId="2042226437" sldId="320"/>
            <ac:spMk id="3" creationId="{94D0EB80-0155-FE70-7181-FA6803A4FECA}"/>
          </ac:spMkLst>
        </pc:spChg>
        <pc:spChg chg="mod">
          <ac:chgData name="Batool, Nazre" userId="bb8bcf30-75a1-410b-8398-e76265c4dbbb" providerId="ADAL" clId="{7960671E-E5D5-45B5-B71A-40F52BE04415}" dt="2024-09-10T09:35:19.114" v="444" actId="114"/>
          <ac:spMkLst>
            <pc:docMk/>
            <pc:sldMk cId="2042226437" sldId="320"/>
            <ac:spMk id="4" creationId="{39ACD579-F9B2-9736-27BF-0C1D82F7FC0D}"/>
          </ac:spMkLst>
        </pc:spChg>
        <pc:spChg chg="mod">
          <ac:chgData name="Batool, Nazre" userId="bb8bcf30-75a1-410b-8398-e76265c4dbbb" providerId="ADAL" clId="{7960671E-E5D5-45B5-B71A-40F52BE04415}" dt="2024-09-10T09:31:36.180" v="410"/>
          <ac:spMkLst>
            <pc:docMk/>
            <pc:sldMk cId="2042226437" sldId="320"/>
            <ac:spMk id="6" creationId="{F600465B-F07F-98D4-0FDC-93DD3017A50A}"/>
          </ac:spMkLst>
        </pc:spChg>
        <pc:spChg chg="mod">
          <ac:chgData name="Batool, Nazre" userId="bb8bcf30-75a1-410b-8398-e76265c4dbbb" providerId="ADAL" clId="{7960671E-E5D5-45B5-B71A-40F52BE04415}" dt="2024-09-10T09:31:36.180" v="410"/>
          <ac:spMkLst>
            <pc:docMk/>
            <pc:sldMk cId="2042226437" sldId="320"/>
            <ac:spMk id="7" creationId="{C5FE2654-B16E-27A5-1DA6-648B60965C30}"/>
          </ac:spMkLst>
        </pc:spChg>
        <pc:spChg chg="mod">
          <ac:chgData name="Batool, Nazre" userId="bb8bcf30-75a1-410b-8398-e76265c4dbbb" providerId="ADAL" clId="{7960671E-E5D5-45B5-B71A-40F52BE04415}" dt="2024-09-10T09:31:36.180" v="410"/>
          <ac:spMkLst>
            <pc:docMk/>
            <pc:sldMk cId="2042226437" sldId="320"/>
            <ac:spMk id="8" creationId="{26578442-2F15-F9EA-1BB8-129E5F2358BA}"/>
          </ac:spMkLst>
        </pc:spChg>
        <pc:spChg chg="mod">
          <ac:chgData name="Batool, Nazre" userId="bb8bcf30-75a1-410b-8398-e76265c4dbbb" providerId="ADAL" clId="{7960671E-E5D5-45B5-B71A-40F52BE04415}" dt="2024-09-10T09:31:36.180" v="410"/>
          <ac:spMkLst>
            <pc:docMk/>
            <pc:sldMk cId="2042226437" sldId="320"/>
            <ac:spMk id="9" creationId="{D062A893-E77A-3496-A213-52842E1FD8B6}"/>
          </ac:spMkLst>
        </pc:spChg>
        <pc:spChg chg="mod">
          <ac:chgData name="Batool, Nazre" userId="bb8bcf30-75a1-410b-8398-e76265c4dbbb" providerId="ADAL" clId="{7960671E-E5D5-45B5-B71A-40F52BE04415}" dt="2024-09-10T09:31:36.180" v="410"/>
          <ac:spMkLst>
            <pc:docMk/>
            <pc:sldMk cId="2042226437" sldId="320"/>
            <ac:spMk id="10" creationId="{B638ABB2-F691-A040-CFD6-E2CE85A2EC89}"/>
          </ac:spMkLst>
        </pc:spChg>
        <pc:spChg chg="mod">
          <ac:chgData name="Batool, Nazre" userId="bb8bcf30-75a1-410b-8398-e76265c4dbbb" providerId="ADAL" clId="{7960671E-E5D5-45B5-B71A-40F52BE04415}" dt="2024-09-10T09:31:36.180" v="410"/>
          <ac:spMkLst>
            <pc:docMk/>
            <pc:sldMk cId="2042226437" sldId="320"/>
            <ac:spMk id="11" creationId="{AF726353-83D0-3DCC-9BB9-EB5922F6E007}"/>
          </ac:spMkLst>
        </pc:spChg>
        <pc:spChg chg="mod">
          <ac:chgData name="Batool, Nazre" userId="bb8bcf30-75a1-410b-8398-e76265c4dbbb" providerId="ADAL" clId="{7960671E-E5D5-45B5-B71A-40F52BE04415}" dt="2024-09-10T09:31:36.180" v="410"/>
          <ac:spMkLst>
            <pc:docMk/>
            <pc:sldMk cId="2042226437" sldId="320"/>
            <ac:spMk id="12" creationId="{A1FF66B3-9A7A-5210-1B18-F8A97F165FC0}"/>
          </ac:spMkLst>
        </pc:spChg>
        <pc:spChg chg="mod">
          <ac:chgData name="Batool, Nazre" userId="bb8bcf30-75a1-410b-8398-e76265c4dbbb" providerId="ADAL" clId="{7960671E-E5D5-45B5-B71A-40F52BE04415}" dt="2024-09-10T09:31:36.180" v="410"/>
          <ac:spMkLst>
            <pc:docMk/>
            <pc:sldMk cId="2042226437" sldId="320"/>
            <ac:spMk id="13" creationId="{62A7D5EE-DDF8-65E1-12F5-F49C60F893F6}"/>
          </ac:spMkLst>
        </pc:spChg>
        <pc:spChg chg="mod">
          <ac:chgData name="Batool, Nazre" userId="bb8bcf30-75a1-410b-8398-e76265c4dbbb" providerId="ADAL" clId="{7960671E-E5D5-45B5-B71A-40F52BE04415}" dt="2024-09-10T09:31:36.180" v="410"/>
          <ac:spMkLst>
            <pc:docMk/>
            <pc:sldMk cId="2042226437" sldId="320"/>
            <ac:spMk id="14" creationId="{9E3C0EF5-1DAE-B643-85D9-306C618937F5}"/>
          </ac:spMkLst>
        </pc:spChg>
        <pc:spChg chg="mod">
          <ac:chgData name="Batool, Nazre" userId="bb8bcf30-75a1-410b-8398-e76265c4dbbb" providerId="ADAL" clId="{7960671E-E5D5-45B5-B71A-40F52BE04415}" dt="2024-09-10T09:31:36.180" v="410"/>
          <ac:spMkLst>
            <pc:docMk/>
            <pc:sldMk cId="2042226437" sldId="320"/>
            <ac:spMk id="15" creationId="{DDD32A5F-EF3F-E313-2BA5-EDF5F308E1FC}"/>
          </ac:spMkLst>
        </pc:spChg>
        <pc:spChg chg="mod">
          <ac:chgData name="Batool, Nazre" userId="bb8bcf30-75a1-410b-8398-e76265c4dbbb" providerId="ADAL" clId="{7960671E-E5D5-45B5-B71A-40F52BE04415}" dt="2024-09-10T09:31:36.180" v="410"/>
          <ac:spMkLst>
            <pc:docMk/>
            <pc:sldMk cId="2042226437" sldId="320"/>
            <ac:spMk id="16" creationId="{4F644B7C-807A-8E0E-5AB9-2C4FFFBB206E}"/>
          </ac:spMkLst>
        </pc:spChg>
        <pc:spChg chg="mod">
          <ac:chgData name="Batool, Nazre" userId="bb8bcf30-75a1-410b-8398-e76265c4dbbb" providerId="ADAL" clId="{7960671E-E5D5-45B5-B71A-40F52BE04415}" dt="2024-09-10T09:31:36.180" v="410"/>
          <ac:spMkLst>
            <pc:docMk/>
            <pc:sldMk cId="2042226437" sldId="320"/>
            <ac:spMk id="17" creationId="{62EBBF44-3CDC-0B0D-7169-DEDF32AA666F}"/>
          </ac:spMkLst>
        </pc:spChg>
        <pc:spChg chg="add mod">
          <ac:chgData name="Batool, Nazre" userId="bb8bcf30-75a1-410b-8398-e76265c4dbbb" providerId="ADAL" clId="{7960671E-E5D5-45B5-B71A-40F52BE04415}" dt="2024-09-10T09:32:23.210" v="422"/>
          <ac:spMkLst>
            <pc:docMk/>
            <pc:sldMk cId="2042226437" sldId="320"/>
            <ac:spMk id="18" creationId="{EABDE838-337C-90A2-BEFF-6DFEC258092F}"/>
          </ac:spMkLst>
        </pc:spChg>
        <pc:spChg chg="mod">
          <ac:chgData name="Batool, Nazre" userId="bb8bcf30-75a1-410b-8398-e76265c4dbbb" providerId="ADAL" clId="{7960671E-E5D5-45B5-B71A-40F52BE04415}" dt="2024-09-10T09:32:05.792" v="419" actId="14100"/>
          <ac:spMkLst>
            <pc:docMk/>
            <pc:sldMk cId="2042226437" sldId="320"/>
            <ac:spMk id="20" creationId="{B9BDD801-BED8-7470-9833-4B72AFC5113A}"/>
          </ac:spMkLst>
        </pc:spChg>
        <pc:spChg chg="mod">
          <ac:chgData name="Batool, Nazre" userId="bb8bcf30-75a1-410b-8398-e76265c4dbbb" providerId="ADAL" clId="{7960671E-E5D5-45B5-B71A-40F52BE04415}" dt="2024-09-10T09:32:05.792" v="419" actId="14100"/>
          <ac:spMkLst>
            <pc:docMk/>
            <pc:sldMk cId="2042226437" sldId="320"/>
            <ac:spMk id="21" creationId="{1CD68F7D-AA6D-B77D-C12D-B196BF8823F2}"/>
          </ac:spMkLst>
        </pc:spChg>
        <pc:spChg chg="mod">
          <ac:chgData name="Batool, Nazre" userId="bb8bcf30-75a1-410b-8398-e76265c4dbbb" providerId="ADAL" clId="{7960671E-E5D5-45B5-B71A-40F52BE04415}" dt="2024-09-10T09:32:05.792" v="419" actId="14100"/>
          <ac:spMkLst>
            <pc:docMk/>
            <pc:sldMk cId="2042226437" sldId="320"/>
            <ac:spMk id="22" creationId="{F882EC8E-493A-9314-D808-93276AE452FE}"/>
          </ac:spMkLst>
        </pc:spChg>
        <pc:spChg chg="mod">
          <ac:chgData name="Batool, Nazre" userId="bb8bcf30-75a1-410b-8398-e76265c4dbbb" providerId="ADAL" clId="{7960671E-E5D5-45B5-B71A-40F52BE04415}" dt="2024-09-10T09:32:05.792" v="419" actId="14100"/>
          <ac:spMkLst>
            <pc:docMk/>
            <pc:sldMk cId="2042226437" sldId="320"/>
            <ac:spMk id="23" creationId="{06D9534C-402C-5E2F-7C35-21E5B297445D}"/>
          </ac:spMkLst>
        </pc:spChg>
        <pc:spChg chg="mod">
          <ac:chgData name="Batool, Nazre" userId="bb8bcf30-75a1-410b-8398-e76265c4dbbb" providerId="ADAL" clId="{7960671E-E5D5-45B5-B71A-40F52BE04415}" dt="2024-09-10T09:32:05.792" v="419" actId="14100"/>
          <ac:spMkLst>
            <pc:docMk/>
            <pc:sldMk cId="2042226437" sldId="320"/>
            <ac:spMk id="24" creationId="{C9A9A7F4-3C32-5736-1D09-72BC6B113410}"/>
          </ac:spMkLst>
        </pc:spChg>
        <pc:spChg chg="mod">
          <ac:chgData name="Batool, Nazre" userId="bb8bcf30-75a1-410b-8398-e76265c4dbbb" providerId="ADAL" clId="{7960671E-E5D5-45B5-B71A-40F52BE04415}" dt="2024-09-10T09:32:05.792" v="419" actId="14100"/>
          <ac:spMkLst>
            <pc:docMk/>
            <pc:sldMk cId="2042226437" sldId="320"/>
            <ac:spMk id="25" creationId="{7F76F182-8BAC-49C5-CCD4-449F72A7654B}"/>
          </ac:spMkLst>
        </pc:spChg>
        <pc:spChg chg="mod">
          <ac:chgData name="Batool, Nazre" userId="bb8bcf30-75a1-410b-8398-e76265c4dbbb" providerId="ADAL" clId="{7960671E-E5D5-45B5-B71A-40F52BE04415}" dt="2024-09-10T09:32:05.792" v="419" actId="14100"/>
          <ac:spMkLst>
            <pc:docMk/>
            <pc:sldMk cId="2042226437" sldId="320"/>
            <ac:spMk id="26" creationId="{C62BE51D-37EC-6F57-4A51-56BF72B7E7E1}"/>
          </ac:spMkLst>
        </pc:spChg>
        <pc:spChg chg="mod">
          <ac:chgData name="Batool, Nazre" userId="bb8bcf30-75a1-410b-8398-e76265c4dbbb" providerId="ADAL" clId="{7960671E-E5D5-45B5-B71A-40F52BE04415}" dt="2024-09-10T09:32:05.792" v="419" actId="14100"/>
          <ac:spMkLst>
            <pc:docMk/>
            <pc:sldMk cId="2042226437" sldId="320"/>
            <ac:spMk id="27" creationId="{E50F3635-51DF-B1B4-F46A-B7E4A1A8EC48}"/>
          </ac:spMkLst>
        </pc:spChg>
        <pc:spChg chg="mod">
          <ac:chgData name="Batool, Nazre" userId="bb8bcf30-75a1-410b-8398-e76265c4dbbb" providerId="ADAL" clId="{7960671E-E5D5-45B5-B71A-40F52BE04415}" dt="2024-09-10T09:32:05.792" v="419" actId="14100"/>
          <ac:spMkLst>
            <pc:docMk/>
            <pc:sldMk cId="2042226437" sldId="320"/>
            <ac:spMk id="28" creationId="{78F6550C-0929-9DB6-AF8C-E525476346D6}"/>
          </ac:spMkLst>
        </pc:spChg>
        <pc:spChg chg="mod">
          <ac:chgData name="Batool, Nazre" userId="bb8bcf30-75a1-410b-8398-e76265c4dbbb" providerId="ADAL" clId="{7960671E-E5D5-45B5-B71A-40F52BE04415}" dt="2024-09-10T09:32:05.792" v="419" actId="14100"/>
          <ac:spMkLst>
            <pc:docMk/>
            <pc:sldMk cId="2042226437" sldId="320"/>
            <ac:spMk id="29" creationId="{B89A9241-3181-E1E6-F1A0-81964F0AE975}"/>
          </ac:spMkLst>
        </pc:spChg>
        <pc:spChg chg="mod">
          <ac:chgData name="Batool, Nazre" userId="bb8bcf30-75a1-410b-8398-e76265c4dbbb" providerId="ADAL" clId="{7960671E-E5D5-45B5-B71A-40F52BE04415}" dt="2024-09-10T09:32:05.792" v="419" actId="14100"/>
          <ac:spMkLst>
            <pc:docMk/>
            <pc:sldMk cId="2042226437" sldId="320"/>
            <ac:spMk id="30" creationId="{79B8A16D-DF99-7D71-1837-077628A8D268}"/>
          </ac:spMkLst>
        </pc:spChg>
        <pc:spChg chg="mod">
          <ac:chgData name="Batool, Nazre" userId="bb8bcf30-75a1-410b-8398-e76265c4dbbb" providerId="ADAL" clId="{7960671E-E5D5-45B5-B71A-40F52BE04415}" dt="2024-09-10T09:32:05.792" v="419" actId="14100"/>
          <ac:spMkLst>
            <pc:docMk/>
            <pc:sldMk cId="2042226437" sldId="320"/>
            <ac:spMk id="31" creationId="{ABE6C433-82A2-10EF-6138-814CA58F6FDD}"/>
          </ac:spMkLst>
        </pc:spChg>
        <pc:spChg chg="mod">
          <ac:chgData name="Batool, Nazre" userId="bb8bcf30-75a1-410b-8398-e76265c4dbbb" providerId="ADAL" clId="{7960671E-E5D5-45B5-B71A-40F52BE04415}" dt="2024-09-10T09:34:03.667" v="437" actId="1076"/>
          <ac:spMkLst>
            <pc:docMk/>
            <pc:sldMk cId="2042226437" sldId="320"/>
            <ac:spMk id="33" creationId="{2BAC6FB0-3568-F9D9-CCE9-5BEF659CBE9D}"/>
          </ac:spMkLst>
        </pc:spChg>
        <pc:spChg chg="mod">
          <ac:chgData name="Batool, Nazre" userId="bb8bcf30-75a1-410b-8398-e76265c4dbbb" providerId="ADAL" clId="{7960671E-E5D5-45B5-B71A-40F52BE04415}" dt="2024-09-10T09:34:03.667" v="437" actId="1076"/>
          <ac:spMkLst>
            <pc:docMk/>
            <pc:sldMk cId="2042226437" sldId="320"/>
            <ac:spMk id="34" creationId="{DBF6D807-7099-308A-3931-FFCC9A5DD3EA}"/>
          </ac:spMkLst>
        </pc:spChg>
        <pc:spChg chg="mod">
          <ac:chgData name="Batool, Nazre" userId="bb8bcf30-75a1-410b-8398-e76265c4dbbb" providerId="ADAL" clId="{7960671E-E5D5-45B5-B71A-40F52BE04415}" dt="2024-09-10T09:34:03.667" v="437" actId="1076"/>
          <ac:spMkLst>
            <pc:docMk/>
            <pc:sldMk cId="2042226437" sldId="320"/>
            <ac:spMk id="35" creationId="{F0DB7597-4E61-CA2D-54C9-D66F249EF2E1}"/>
          </ac:spMkLst>
        </pc:spChg>
        <pc:spChg chg="mod">
          <ac:chgData name="Batool, Nazre" userId="bb8bcf30-75a1-410b-8398-e76265c4dbbb" providerId="ADAL" clId="{7960671E-E5D5-45B5-B71A-40F52BE04415}" dt="2024-09-10T09:34:03.667" v="437" actId="1076"/>
          <ac:spMkLst>
            <pc:docMk/>
            <pc:sldMk cId="2042226437" sldId="320"/>
            <ac:spMk id="36" creationId="{77D8E480-0019-0B09-F88B-774BA759FF33}"/>
          </ac:spMkLst>
        </pc:spChg>
        <pc:spChg chg="mod">
          <ac:chgData name="Batool, Nazre" userId="bb8bcf30-75a1-410b-8398-e76265c4dbbb" providerId="ADAL" clId="{7960671E-E5D5-45B5-B71A-40F52BE04415}" dt="2024-09-10T09:34:03.667" v="437" actId="1076"/>
          <ac:spMkLst>
            <pc:docMk/>
            <pc:sldMk cId="2042226437" sldId="320"/>
            <ac:spMk id="37" creationId="{89F5EC7A-FF4E-A62E-6DCB-8242B32106A2}"/>
          </ac:spMkLst>
        </pc:spChg>
        <pc:spChg chg="mod">
          <ac:chgData name="Batool, Nazre" userId="bb8bcf30-75a1-410b-8398-e76265c4dbbb" providerId="ADAL" clId="{7960671E-E5D5-45B5-B71A-40F52BE04415}" dt="2024-09-10T09:34:03.667" v="437" actId="1076"/>
          <ac:spMkLst>
            <pc:docMk/>
            <pc:sldMk cId="2042226437" sldId="320"/>
            <ac:spMk id="38" creationId="{FE2AA6A8-88C8-9965-6ED8-A662A68AF3D6}"/>
          </ac:spMkLst>
        </pc:spChg>
        <pc:spChg chg="mod">
          <ac:chgData name="Batool, Nazre" userId="bb8bcf30-75a1-410b-8398-e76265c4dbbb" providerId="ADAL" clId="{7960671E-E5D5-45B5-B71A-40F52BE04415}" dt="2024-09-10T09:34:03.667" v="437" actId="1076"/>
          <ac:spMkLst>
            <pc:docMk/>
            <pc:sldMk cId="2042226437" sldId="320"/>
            <ac:spMk id="39" creationId="{8F92E9A6-4DA9-E9CD-122F-84852FA5DE42}"/>
          </ac:spMkLst>
        </pc:spChg>
        <pc:spChg chg="mod">
          <ac:chgData name="Batool, Nazre" userId="bb8bcf30-75a1-410b-8398-e76265c4dbbb" providerId="ADAL" clId="{7960671E-E5D5-45B5-B71A-40F52BE04415}" dt="2024-09-10T09:34:03.667" v="437" actId="1076"/>
          <ac:spMkLst>
            <pc:docMk/>
            <pc:sldMk cId="2042226437" sldId="320"/>
            <ac:spMk id="40" creationId="{E87EA4D9-19BC-6B0B-D047-ACC81D0FF4E5}"/>
          </ac:spMkLst>
        </pc:spChg>
        <pc:spChg chg="mod">
          <ac:chgData name="Batool, Nazre" userId="bb8bcf30-75a1-410b-8398-e76265c4dbbb" providerId="ADAL" clId="{7960671E-E5D5-45B5-B71A-40F52BE04415}" dt="2024-09-10T09:34:03.667" v="437" actId="1076"/>
          <ac:spMkLst>
            <pc:docMk/>
            <pc:sldMk cId="2042226437" sldId="320"/>
            <ac:spMk id="41" creationId="{D4A4CF35-4654-1763-2AF8-CED6C2B4DED1}"/>
          </ac:spMkLst>
        </pc:spChg>
        <pc:spChg chg="mod">
          <ac:chgData name="Batool, Nazre" userId="bb8bcf30-75a1-410b-8398-e76265c4dbbb" providerId="ADAL" clId="{7960671E-E5D5-45B5-B71A-40F52BE04415}" dt="2024-09-10T09:34:03.667" v="437" actId="1076"/>
          <ac:spMkLst>
            <pc:docMk/>
            <pc:sldMk cId="2042226437" sldId="320"/>
            <ac:spMk id="42" creationId="{A2D866EB-4633-B6B5-A728-7531648289DE}"/>
          </ac:spMkLst>
        </pc:spChg>
        <pc:spChg chg="mod">
          <ac:chgData name="Batool, Nazre" userId="bb8bcf30-75a1-410b-8398-e76265c4dbbb" providerId="ADAL" clId="{7960671E-E5D5-45B5-B71A-40F52BE04415}" dt="2024-09-10T09:34:03.667" v="437" actId="1076"/>
          <ac:spMkLst>
            <pc:docMk/>
            <pc:sldMk cId="2042226437" sldId="320"/>
            <ac:spMk id="43" creationId="{509D2F41-6BB7-ED06-2C0A-E806850A562D}"/>
          </ac:spMkLst>
        </pc:spChg>
        <pc:spChg chg="mod">
          <ac:chgData name="Batool, Nazre" userId="bb8bcf30-75a1-410b-8398-e76265c4dbbb" providerId="ADAL" clId="{7960671E-E5D5-45B5-B71A-40F52BE04415}" dt="2024-09-10T09:34:03.667" v="437" actId="1076"/>
          <ac:spMkLst>
            <pc:docMk/>
            <pc:sldMk cId="2042226437" sldId="320"/>
            <ac:spMk id="44" creationId="{8FCC1DBF-88E5-9A9A-584E-9069398EDDCC}"/>
          </ac:spMkLst>
        </pc:spChg>
        <pc:grpChg chg="add mod">
          <ac:chgData name="Batool, Nazre" userId="bb8bcf30-75a1-410b-8398-e76265c4dbbb" providerId="ADAL" clId="{7960671E-E5D5-45B5-B71A-40F52BE04415}" dt="2024-09-10T09:31:36.180" v="410"/>
          <ac:grpSpMkLst>
            <pc:docMk/>
            <pc:sldMk cId="2042226437" sldId="320"/>
            <ac:grpSpMk id="5" creationId="{0144E97B-E84F-F080-0AB2-6E71CEF61AD0}"/>
          </ac:grpSpMkLst>
        </pc:grpChg>
        <pc:grpChg chg="add mod">
          <ac:chgData name="Batool, Nazre" userId="bb8bcf30-75a1-410b-8398-e76265c4dbbb" providerId="ADAL" clId="{7960671E-E5D5-45B5-B71A-40F52BE04415}" dt="2024-09-10T09:32:05.792" v="419" actId="14100"/>
          <ac:grpSpMkLst>
            <pc:docMk/>
            <pc:sldMk cId="2042226437" sldId="320"/>
            <ac:grpSpMk id="19" creationId="{1FAF8AB3-E369-A8E7-6DA3-26837FBEB70C}"/>
          </ac:grpSpMkLst>
        </pc:grpChg>
        <pc:grpChg chg="add mod">
          <ac:chgData name="Batool, Nazre" userId="bb8bcf30-75a1-410b-8398-e76265c4dbbb" providerId="ADAL" clId="{7960671E-E5D5-45B5-B71A-40F52BE04415}" dt="2024-09-10T09:34:03.667" v="437" actId="1076"/>
          <ac:grpSpMkLst>
            <pc:docMk/>
            <pc:sldMk cId="2042226437" sldId="320"/>
            <ac:grpSpMk id="32" creationId="{7AFD4CD1-F31B-3BF8-5B55-8A5A1B381DF9}"/>
          </ac:grpSpMkLst>
        </pc:grpChg>
      </pc:sldChg>
      <pc:sldChg chg="addSp delSp modSp add mod">
        <pc:chgData name="Batool, Nazre" userId="bb8bcf30-75a1-410b-8398-e76265c4dbbb" providerId="ADAL" clId="{7960671E-E5D5-45B5-B71A-40F52BE04415}" dt="2024-09-10T09:44:21.292" v="582" actId="1076"/>
        <pc:sldMkLst>
          <pc:docMk/>
          <pc:sldMk cId="3817798189" sldId="321"/>
        </pc:sldMkLst>
        <pc:spChg chg="mod">
          <ac:chgData name="Batool, Nazre" userId="bb8bcf30-75a1-410b-8398-e76265c4dbbb" providerId="ADAL" clId="{7960671E-E5D5-45B5-B71A-40F52BE04415}" dt="2024-09-10T09:44:17.256" v="581" actId="20577"/>
          <ac:spMkLst>
            <pc:docMk/>
            <pc:sldMk cId="3817798189" sldId="321"/>
            <ac:spMk id="3" creationId="{94D0EB80-0155-FE70-7181-FA6803A4FECA}"/>
          </ac:spMkLst>
        </pc:spChg>
        <pc:spChg chg="mod">
          <ac:chgData name="Batool, Nazre" userId="bb8bcf30-75a1-410b-8398-e76265c4dbbb" providerId="ADAL" clId="{7960671E-E5D5-45B5-B71A-40F52BE04415}" dt="2024-09-10T09:37:56.700" v="462"/>
          <ac:spMkLst>
            <pc:docMk/>
            <pc:sldMk cId="3817798189" sldId="321"/>
            <ac:spMk id="4" creationId="{39ACD579-F9B2-9736-27BF-0C1D82F7FC0D}"/>
          </ac:spMkLst>
        </pc:spChg>
        <pc:spChg chg="add del">
          <ac:chgData name="Batool, Nazre" userId="bb8bcf30-75a1-410b-8398-e76265c4dbbb" providerId="ADAL" clId="{7960671E-E5D5-45B5-B71A-40F52BE04415}" dt="2024-09-10T09:43:27.786" v="472" actId="22"/>
          <ac:spMkLst>
            <pc:docMk/>
            <pc:sldMk cId="3817798189" sldId="321"/>
            <ac:spMk id="6" creationId="{4FF7F96A-62E6-7A98-B730-AF7D10BD7F20}"/>
          </ac:spMkLst>
        </pc:spChg>
        <pc:picChg chg="add mod">
          <ac:chgData name="Batool, Nazre" userId="bb8bcf30-75a1-410b-8398-e76265c4dbbb" providerId="ADAL" clId="{7960671E-E5D5-45B5-B71A-40F52BE04415}" dt="2024-09-10T09:44:21.292" v="582" actId="1076"/>
          <ac:picMkLst>
            <pc:docMk/>
            <pc:sldMk cId="3817798189" sldId="321"/>
            <ac:picMk id="2" creationId="{EA9BFF73-A5F2-2F52-AAC2-E4CC115EEAE6}"/>
          </ac:picMkLst>
        </pc:picChg>
      </pc:sldChg>
      <pc:sldChg chg="addSp modSp add mod">
        <pc:chgData name="Batool, Nazre" userId="bb8bcf30-75a1-410b-8398-e76265c4dbbb" providerId="ADAL" clId="{7960671E-E5D5-45B5-B71A-40F52BE04415}" dt="2024-09-10T09:49:07.362" v="684" actId="1076"/>
        <pc:sldMkLst>
          <pc:docMk/>
          <pc:sldMk cId="4235329870" sldId="322"/>
        </pc:sldMkLst>
        <pc:spChg chg="mod">
          <ac:chgData name="Batool, Nazre" userId="bb8bcf30-75a1-410b-8398-e76265c4dbbb" providerId="ADAL" clId="{7960671E-E5D5-45B5-B71A-40F52BE04415}" dt="2024-09-10T09:47:41.462" v="588" actId="403"/>
          <ac:spMkLst>
            <pc:docMk/>
            <pc:sldMk cId="4235329870" sldId="322"/>
            <ac:spMk id="3" creationId="{94D0EB80-0155-FE70-7181-FA6803A4FECA}"/>
          </ac:spMkLst>
        </pc:spChg>
        <pc:spChg chg="mod">
          <ac:chgData name="Batool, Nazre" userId="bb8bcf30-75a1-410b-8398-e76265c4dbbb" providerId="ADAL" clId="{7960671E-E5D5-45B5-B71A-40F52BE04415}" dt="2024-09-10T09:46:03.630" v="583"/>
          <ac:spMkLst>
            <pc:docMk/>
            <pc:sldMk cId="4235329870" sldId="322"/>
            <ac:spMk id="4" creationId="{39ACD579-F9B2-9736-27BF-0C1D82F7FC0D}"/>
          </ac:spMkLst>
        </pc:spChg>
        <pc:spChg chg="add mod">
          <ac:chgData name="Batool, Nazre" userId="bb8bcf30-75a1-410b-8398-e76265c4dbbb" providerId="ADAL" clId="{7960671E-E5D5-45B5-B71A-40F52BE04415}" dt="2024-09-10T09:49:07.362" v="684" actId="1076"/>
          <ac:spMkLst>
            <pc:docMk/>
            <pc:sldMk cId="4235329870" sldId="322"/>
            <ac:spMk id="6" creationId="{9C82A43D-BFD0-31B3-F4DB-CBD20D0321E9}"/>
          </ac:spMkLst>
        </pc:spChg>
        <pc:grpChg chg="add mod">
          <ac:chgData name="Batool, Nazre" userId="bb8bcf30-75a1-410b-8398-e76265c4dbbb" providerId="ADAL" clId="{7960671E-E5D5-45B5-B71A-40F52BE04415}" dt="2024-09-10T09:49:07.362" v="684" actId="1076"/>
          <ac:grpSpMkLst>
            <pc:docMk/>
            <pc:sldMk cId="4235329870" sldId="322"/>
            <ac:grpSpMk id="7" creationId="{39C06CE9-AE36-70F1-024D-768394A6456A}"/>
          </ac:grpSpMkLst>
        </pc:grpChg>
        <pc:picChg chg="add mod">
          <ac:chgData name="Batool, Nazre" userId="bb8bcf30-75a1-410b-8398-e76265c4dbbb" providerId="ADAL" clId="{7960671E-E5D5-45B5-B71A-40F52BE04415}" dt="2024-09-10T09:49:07.362" v="684" actId="1076"/>
          <ac:picMkLst>
            <pc:docMk/>
            <pc:sldMk cId="4235329870" sldId="322"/>
            <ac:picMk id="2" creationId="{0B3CD96F-451B-603A-3C67-A2A06D432189}"/>
          </ac:picMkLst>
        </pc:picChg>
        <pc:picChg chg="add mod">
          <ac:chgData name="Batool, Nazre" userId="bb8bcf30-75a1-410b-8398-e76265c4dbbb" providerId="ADAL" clId="{7960671E-E5D5-45B5-B71A-40F52BE04415}" dt="2024-09-10T09:49:07.362" v="684" actId="1076"/>
          <ac:picMkLst>
            <pc:docMk/>
            <pc:sldMk cId="4235329870" sldId="322"/>
            <ac:picMk id="5" creationId="{9D63CF59-041C-F64E-E745-6F92CA914485}"/>
          </ac:picMkLst>
        </pc:picChg>
      </pc:sldChg>
      <pc:sldChg chg="modSp add mod">
        <pc:chgData name="Batool, Nazre" userId="bb8bcf30-75a1-410b-8398-e76265c4dbbb" providerId="ADAL" clId="{7960671E-E5D5-45B5-B71A-40F52BE04415}" dt="2024-09-10T09:50:12.873" v="697" actId="20577"/>
        <pc:sldMkLst>
          <pc:docMk/>
          <pc:sldMk cId="4166087767" sldId="323"/>
        </pc:sldMkLst>
        <pc:spChg chg="mod">
          <ac:chgData name="Batool, Nazre" userId="bb8bcf30-75a1-410b-8398-e76265c4dbbb" providerId="ADAL" clId="{7960671E-E5D5-45B5-B71A-40F52BE04415}" dt="2024-09-10T09:50:12.873" v="697" actId="20577"/>
          <ac:spMkLst>
            <pc:docMk/>
            <pc:sldMk cId="4166087767" sldId="323"/>
            <ac:spMk id="3" creationId="{94D0EB80-0155-FE70-7181-FA6803A4FECA}"/>
          </ac:spMkLst>
        </pc:spChg>
        <pc:spChg chg="mod">
          <ac:chgData name="Batool, Nazre" userId="bb8bcf30-75a1-410b-8398-e76265c4dbbb" providerId="ADAL" clId="{7960671E-E5D5-45B5-B71A-40F52BE04415}" dt="2024-09-10T09:49:36.525" v="691" actId="20577"/>
          <ac:spMkLst>
            <pc:docMk/>
            <pc:sldMk cId="4166087767" sldId="323"/>
            <ac:spMk id="4" creationId="{39ACD579-F9B2-9736-27BF-0C1D82F7FC0D}"/>
          </ac:spMkLst>
        </pc:spChg>
      </pc:sldChg>
      <pc:sldChg chg="modSp add mod">
        <pc:chgData name="Batool, Nazre" userId="bb8bcf30-75a1-410b-8398-e76265c4dbbb" providerId="ADAL" clId="{7960671E-E5D5-45B5-B71A-40F52BE04415}" dt="2024-09-10T09:58:22.743" v="854" actId="20577"/>
        <pc:sldMkLst>
          <pc:docMk/>
          <pc:sldMk cId="1182311603" sldId="324"/>
        </pc:sldMkLst>
        <pc:spChg chg="mod">
          <ac:chgData name="Batool, Nazre" userId="bb8bcf30-75a1-410b-8398-e76265c4dbbb" providerId="ADAL" clId="{7960671E-E5D5-45B5-B71A-40F52BE04415}" dt="2024-09-10T09:58:22.743" v="854" actId="20577"/>
          <ac:spMkLst>
            <pc:docMk/>
            <pc:sldMk cId="1182311603" sldId="324"/>
            <ac:spMk id="3" creationId="{94D0EB80-0155-FE70-7181-FA6803A4FECA}"/>
          </ac:spMkLst>
        </pc:spChg>
        <pc:spChg chg="mod">
          <ac:chgData name="Batool, Nazre" userId="bb8bcf30-75a1-410b-8398-e76265c4dbbb" providerId="ADAL" clId="{7960671E-E5D5-45B5-B71A-40F52BE04415}" dt="2024-09-10T09:50:58.570" v="703"/>
          <ac:spMkLst>
            <pc:docMk/>
            <pc:sldMk cId="1182311603" sldId="324"/>
            <ac:spMk id="4" creationId="{39ACD579-F9B2-9736-27BF-0C1D82F7FC0D}"/>
          </ac:spMkLst>
        </pc:spChg>
      </pc:sldChg>
      <pc:sldChg chg="modSp add mod">
        <pc:chgData name="Batool, Nazre" userId="bb8bcf30-75a1-410b-8398-e76265c4dbbb" providerId="ADAL" clId="{7960671E-E5D5-45B5-B71A-40F52BE04415}" dt="2024-09-10T11:33:48.318" v="883" actId="12"/>
        <pc:sldMkLst>
          <pc:docMk/>
          <pc:sldMk cId="3906592397" sldId="325"/>
        </pc:sldMkLst>
        <pc:spChg chg="mod">
          <ac:chgData name="Batool, Nazre" userId="bb8bcf30-75a1-410b-8398-e76265c4dbbb" providerId="ADAL" clId="{7960671E-E5D5-45B5-B71A-40F52BE04415}" dt="2024-09-10T11:33:48.318" v="883" actId="12"/>
          <ac:spMkLst>
            <pc:docMk/>
            <pc:sldMk cId="3906592397" sldId="325"/>
            <ac:spMk id="3" creationId="{94D0EB80-0155-FE70-7181-FA6803A4FECA}"/>
          </ac:spMkLst>
        </pc:spChg>
        <pc:spChg chg="mod">
          <ac:chgData name="Batool, Nazre" userId="bb8bcf30-75a1-410b-8398-e76265c4dbbb" providerId="ADAL" clId="{7960671E-E5D5-45B5-B71A-40F52BE04415}" dt="2024-09-10T11:27:58.701" v="855"/>
          <ac:spMkLst>
            <pc:docMk/>
            <pc:sldMk cId="3906592397" sldId="325"/>
            <ac:spMk id="4" creationId="{39ACD579-F9B2-9736-27BF-0C1D82F7FC0D}"/>
          </ac:spMkLst>
        </pc:spChg>
      </pc:sldChg>
      <pc:sldChg chg="addSp modSp add mod">
        <pc:chgData name="Batool, Nazre" userId="bb8bcf30-75a1-410b-8398-e76265c4dbbb" providerId="ADAL" clId="{7960671E-E5D5-45B5-B71A-40F52BE04415}" dt="2024-09-10T11:40:53.068" v="923" actId="1076"/>
        <pc:sldMkLst>
          <pc:docMk/>
          <pc:sldMk cId="3816861056" sldId="326"/>
        </pc:sldMkLst>
        <pc:spChg chg="add mod">
          <ac:chgData name="Batool, Nazre" userId="bb8bcf30-75a1-410b-8398-e76265c4dbbb" providerId="ADAL" clId="{7960671E-E5D5-45B5-B71A-40F52BE04415}" dt="2024-09-10T11:36:28.056" v="900" actId="404"/>
          <ac:spMkLst>
            <pc:docMk/>
            <pc:sldMk cId="3816861056" sldId="326"/>
            <ac:spMk id="2" creationId="{B59D8BF7-C6C8-7988-409F-6FD2F5AF06A8}"/>
          </ac:spMkLst>
        </pc:spChg>
        <pc:spChg chg="mod">
          <ac:chgData name="Batool, Nazre" userId="bb8bcf30-75a1-410b-8398-e76265c4dbbb" providerId="ADAL" clId="{7960671E-E5D5-45B5-B71A-40F52BE04415}" dt="2024-09-10T11:36:10.810" v="893" actId="404"/>
          <ac:spMkLst>
            <pc:docMk/>
            <pc:sldMk cId="3816861056" sldId="326"/>
            <ac:spMk id="3" creationId="{94D0EB80-0155-FE70-7181-FA6803A4FECA}"/>
          </ac:spMkLst>
        </pc:spChg>
        <pc:spChg chg="mod">
          <ac:chgData name="Batool, Nazre" userId="bb8bcf30-75a1-410b-8398-e76265c4dbbb" providerId="ADAL" clId="{7960671E-E5D5-45B5-B71A-40F52BE04415}" dt="2024-09-10T11:30:36.597" v="871"/>
          <ac:spMkLst>
            <pc:docMk/>
            <pc:sldMk cId="3816861056" sldId="326"/>
            <ac:spMk id="4" creationId="{39ACD579-F9B2-9736-27BF-0C1D82F7FC0D}"/>
          </ac:spMkLst>
        </pc:spChg>
        <pc:spChg chg="add mod">
          <ac:chgData name="Batool, Nazre" userId="bb8bcf30-75a1-410b-8398-e76265c4dbbb" providerId="ADAL" clId="{7960671E-E5D5-45B5-B71A-40F52BE04415}" dt="2024-09-10T11:40:53.068" v="923" actId="1076"/>
          <ac:spMkLst>
            <pc:docMk/>
            <pc:sldMk cId="3816861056" sldId="326"/>
            <ac:spMk id="6" creationId="{982EF167-A17E-023D-682E-D08F79D3255F}"/>
          </ac:spMkLst>
        </pc:spChg>
        <pc:picChg chg="add mod">
          <ac:chgData name="Batool, Nazre" userId="bb8bcf30-75a1-410b-8398-e76265c4dbbb" providerId="ADAL" clId="{7960671E-E5D5-45B5-B71A-40F52BE04415}" dt="2024-09-10T11:36:33.853" v="902" actId="14100"/>
          <ac:picMkLst>
            <pc:docMk/>
            <pc:sldMk cId="3816861056" sldId="326"/>
            <ac:picMk id="5" creationId="{7FD79445-AB9A-5729-2605-EFEA674A0B99}"/>
          </ac:picMkLst>
        </pc:picChg>
      </pc:sldChg>
      <pc:sldChg chg="addSp modSp add mod">
        <pc:chgData name="Batool, Nazre" userId="bb8bcf30-75a1-410b-8398-e76265c4dbbb" providerId="ADAL" clId="{7960671E-E5D5-45B5-B71A-40F52BE04415}" dt="2024-09-10T12:10:55.768" v="1158" actId="20577"/>
        <pc:sldMkLst>
          <pc:docMk/>
          <pc:sldMk cId="3510297080" sldId="327"/>
        </pc:sldMkLst>
        <pc:spChg chg="add mod">
          <ac:chgData name="Batool, Nazre" userId="bb8bcf30-75a1-410b-8398-e76265c4dbbb" providerId="ADAL" clId="{7960671E-E5D5-45B5-B71A-40F52BE04415}" dt="2024-09-10T12:09:33.166" v="1124" actId="13926"/>
          <ac:spMkLst>
            <pc:docMk/>
            <pc:sldMk cId="3510297080" sldId="327"/>
            <ac:spMk id="2" creationId="{4DBE82A5-F74F-05B0-9263-E62619EACA3E}"/>
          </ac:spMkLst>
        </pc:spChg>
        <pc:spChg chg="mod">
          <ac:chgData name="Batool, Nazre" userId="bb8bcf30-75a1-410b-8398-e76265c4dbbb" providerId="ADAL" clId="{7960671E-E5D5-45B5-B71A-40F52BE04415}" dt="2024-09-10T12:07:41.667" v="1109" actId="6549"/>
          <ac:spMkLst>
            <pc:docMk/>
            <pc:sldMk cId="3510297080" sldId="327"/>
            <ac:spMk id="3" creationId="{94D0EB80-0155-FE70-7181-FA6803A4FECA}"/>
          </ac:spMkLst>
        </pc:spChg>
        <pc:spChg chg="mod">
          <ac:chgData name="Batool, Nazre" userId="bb8bcf30-75a1-410b-8398-e76265c4dbbb" providerId="ADAL" clId="{7960671E-E5D5-45B5-B71A-40F52BE04415}" dt="2024-09-10T12:10:55.768" v="1158" actId="20577"/>
          <ac:spMkLst>
            <pc:docMk/>
            <pc:sldMk cId="3510297080" sldId="327"/>
            <ac:spMk id="4" creationId="{39ACD579-F9B2-9736-27BF-0C1D82F7FC0D}"/>
          </ac:spMkLst>
        </pc:spChg>
        <pc:spChg chg="add mod">
          <ac:chgData name="Batool, Nazre" userId="bb8bcf30-75a1-410b-8398-e76265c4dbbb" providerId="ADAL" clId="{7960671E-E5D5-45B5-B71A-40F52BE04415}" dt="2024-09-10T12:08:54.167" v="1123" actId="1076"/>
          <ac:spMkLst>
            <pc:docMk/>
            <pc:sldMk cId="3510297080" sldId="327"/>
            <ac:spMk id="5" creationId="{0C4E5CBE-2B05-5A93-8751-A53EAD87EC87}"/>
          </ac:spMkLst>
        </pc:spChg>
        <pc:picChg chg="add mod">
          <ac:chgData name="Batool, Nazre" userId="bb8bcf30-75a1-410b-8398-e76265c4dbbb" providerId="ADAL" clId="{7960671E-E5D5-45B5-B71A-40F52BE04415}" dt="2024-09-10T12:08:25.206" v="1120" actId="14100"/>
          <ac:picMkLst>
            <pc:docMk/>
            <pc:sldMk cId="3510297080" sldId="327"/>
            <ac:picMk id="6" creationId="{335D1778-CCD2-804B-DBBE-7521F0817B98}"/>
          </ac:picMkLst>
        </pc:picChg>
      </pc:sldChg>
      <pc:sldChg chg="addSp modSp add mod ord">
        <pc:chgData name="Batool, Nazre" userId="bb8bcf30-75a1-410b-8398-e76265c4dbbb" providerId="ADAL" clId="{7960671E-E5D5-45B5-B71A-40F52BE04415}" dt="2024-09-10T12:12:18.962" v="1171" actId="1076"/>
        <pc:sldMkLst>
          <pc:docMk/>
          <pc:sldMk cId="4188905526" sldId="328"/>
        </pc:sldMkLst>
        <pc:spChg chg="add mod">
          <ac:chgData name="Batool, Nazre" userId="bb8bcf30-75a1-410b-8398-e76265c4dbbb" providerId="ADAL" clId="{7960671E-E5D5-45B5-B71A-40F52BE04415}" dt="2024-09-10T12:12:18.962" v="1171" actId="1076"/>
          <ac:spMkLst>
            <pc:docMk/>
            <pc:sldMk cId="4188905526" sldId="328"/>
            <ac:spMk id="2" creationId="{09105186-1EE5-38C2-6532-9FE864009B12}"/>
          </ac:spMkLst>
        </pc:spChg>
        <pc:spChg chg="mod">
          <ac:chgData name="Batool, Nazre" userId="bb8bcf30-75a1-410b-8398-e76265c4dbbb" providerId="ADAL" clId="{7960671E-E5D5-45B5-B71A-40F52BE04415}" dt="2024-09-10T12:11:31.168" v="1160" actId="207"/>
          <ac:spMkLst>
            <pc:docMk/>
            <pc:sldMk cId="4188905526" sldId="328"/>
            <ac:spMk id="3" creationId="{94D0EB80-0155-FE70-7181-FA6803A4FECA}"/>
          </ac:spMkLst>
        </pc:spChg>
        <pc:spChg chg="mod">
          <ac:chgData name="Batool, Nazre" userId="bb8bcf30-75a1-410b-8398-e76265c4dbbb" providerId="ADAL" clId="{7960671E-E5D5-45B5-B71A-40F52BE04415}" dt="2024-09-10T12:10:51.048" v="1157" actId="20577"/>
          <ac:spMkLst>
            <pc:docMk/>
            <pc:sldMk cId="4188905526" sldId="328"/>
            <ac:spMk id="4" creationId="{39ACD579-F9B2-9736-27BF-0C1D82F7FC0D}"/>
          </ac:spMkLst>
        </pc:spChg>
        <pc:spChg chg="add mod">
          <ac:chgData name="Batool, Nazre" userId="bb8bcf30-75a1-410b-8398-e76265c4dbbb" providerId="ADAL" clId="{7960671E-E5D5-45B5-B71A-40F52BE04415}" dt="2024-09-10T12:12:06.368" v="1166" actId="1076"/>
          <ac:spMkLst>
            <pc:docMk/>
            <pc:sldMk cId="4188905526" sldId="328"/>
            <ac:spMk id="5" creationId="{3DA7EF4C-65A1-8666-9E52-19C12BF6BEC5}"/>
          </ac:spMkLst>
        </pc:spChg>
        <pc:picChg chg="add mod">
          <ac:chgData name="Batool, Nazre" userId="bb8bcf30-75a1-410b-8398-e76265c4dbbb" providerId="ADAL" clId="{7960671E-E5D5-45B5-B71A-40F52BE04415}" dt="2024-09-10T12:12:00.677" v="1165" actId="14100"/>
          <ac:picMkLst>
            <pc:docMk/>
            <pc:sldMk cId="4188905526" sldId="328"/>
            <ac:picMk id="6" creationId="{AB1286A5-0FD4-AE3F-A0E5-1F4541B0AD0C}"/>
          </ac:picMkLst>
        </pc:picChg>
      </pc:sldChg>
      <pc:sldChg chg="addSp delSp modSp add mod">
        <pc:chgData name="Batool, Nazre" userId="bb8bcf30-75a1-410b-8398-e76265c4dbbb" providerId="ADAL" clId="{7960671E-E5D5-45B5-B71A-40F52BE04415}" dt="2024-09-10T12:14:12.140" v="1223" actId="478"/>
        <pc:sldMkLst>
          <pc:docMk/>
          <pc:sldMk cId="2138607729" sldId="329"/>
        </pc:sldMkLst>
        <pc:spChg chg="add mod">
          <ac:chgData name="Batool, Nazre" userId="bb8bcf30-75a1-410b-8398-e76265c4dbbb" providerId="ADAL" clId="{7960671E-E5D5-45B5-B71A-40F52BE04415}" dt="2024-09-10T12:14:05.230" v="1221" actId="403"/>
          <ac:spMkLst>
            <pc:docMk/>
            <pc:sldMk cId="2138607729" sldId="329"/>
            <ac:spMk id="2" creationId="{075DDEE0-26EE-11D1-A0F7-F6057E8DA10D}"/>
          </ac:spMkLst>
        </pc:spChg>
        <pc:spChg chg="del">
          <ac:chgData name="Batool, Nazre" userId="bb8bcf30-75a1-410b-8398-e76265c4dbbb" providerId="ADAL" clId="{7960671E-E5D5-45B5-B71A-40F52BE04415}" dt="2024-09-10T12:14:12.140" v="1223" actId="478"/>
          <ac:spMkLst>
            <pc:docMk/>
            <pc:sldMk cId="2138607729" sldId="329"/>
            <ac:spMk id="3" creationId="{94D0EB80-0155-FE70-7181-FA6803A4FECA}"/>
          </ac:spMkLst>
        </pc:spChg>
        <pc:spChg chg="mod">
          <ac:chgData name="Batool, Nazre" userId="bb8bcf30-75a1-410b-8398-e76265c4dbbb" providerId="ADAL" clId="{7960671E-E5D5-45B5-B71A-40F52BE04415}" dt="2024-09-10T12:14:09.741" v="1222" actId="20577"/>
          <ac:spMkLst>
            <pc:docMk/>
            <pc:sldMk cId="2138607729" sldId="329"/>
            <ac:spMk id="4" creationId="{39ACD579-F9B2-9736-27BF-0C1D82F7FC0D}"/>
          </ac:spMkLst>
        </pc:spChg>
        <pc:spChg chg="add mod">
          <ac:chgData name="Batool, Nazre" userId="bb8bcf30-75a1-410b-8398-e76265c4dbbb" providerId="ADAL" clId="{7960671E-E5D5-45B5-B71A-40F52BE04415}" dt="2024-09-10T12:13:56.727" v="1219" actId="404"/>
          <ac:spMkLst>
            <pc:docMk/>
            <pc:sldMk cId="2138607729" sldId="329"/>
            <ac:spMk id="5" creationId="{33FBF966-FA75-097D-460D-B3A56B9A46AD}"/>
          </ac:spMkLst>
        </pc:spChg>
        <pc:picChg chg="add mod">
          <ac:chgData name="Batool, Nazre" userId="bb8bcf30-75a1-410b-8398-e76265c4dbbb" providerId="ADAL" clId="{7960671E-E5D5-45B5-B71A-40F52BE04415}" dt="2024-09-10T12:13:30.985" v="1209" actId="1076"/>
          <ac:picMkLst>
            <pc:docMk/>
            <pc:sldMk cId="2138607729" sldId="329"/>
            <ac:picMk id="6" creationId="{7A507ADF-0122-337E-9EC8-7FA826D5C3E7}"/>
          </ac:picMkLst>
        </pc:picChg>
      </pc:sldChg>
      <pc:sldChg chg="add del">
        <pc:chgData name="Batool, Nazre" userId="bb8bcf30-75a1-410b-8398-e76265c4dbbb" providerId="ADAL" clId="{7960671E-E5D5-45B5-B71A-40F52BE04415}" dt="2024-09-10T12:15:29.446" v="1225" actId="2890"/>
        <pc:sldMkLst>
          <pc:docMk/>
          <pc:sldMk cId="2199023482" sldId="330"/>
        </pc:sldMkLst>
      </pc:sldChg>
      <pc:sldChg chg="addSp delSp modSp add mod ord">
        <pc:chgData name="Batool, Nazre" userId="bb8bcf30-75a1-410b-8398-e76265c4dbbb" providerId="ADAL" clId="{7960671E-E5D5-45B5-B71A-40F52BE04415}" dt="2024-09-10T12:21:06.830" v="1346" actId="20577"/>
        <pc:sldMkLst>
          <pc:docMk/>
          <pc:sldMk cId="2986055573" sldId="330"/>
        </pc:sldMkLst>
        <pc:spChg chg="del">
          <ac:chgData name="Batool, Nazre" userId="bb8bcf30-75a1-410b-8398-e76265c4dbbb" providerId="ADAL" clId="{7960671E-E5D5-45B5-B71A-40F52BE04415}" dt="2024-09-10T12:15:39.391" v="1229" actId="478"/>
          <ac:spMkLst>
            <pc:docMk/>
            <pc:sldMk cId="2986055573" sldId="330"/>
            <ac:spMk id="2" creationId="{09105186-1EE5-38C2-6532-9FE864009B12}"/>
          </ac:spMkLst>
        </pc:spChg>
        <pc:spChg chg="del">
          <ac:chgData name="Batool, Nazre" userId="bb8bcf30-75a1-410b-8398-e76265c4dbbb" providerId="ADAL" clId="{7960671E-E5D5-45B5-B71A-40F52BE04415}" dt="2024-09-10T12:18:44.478" v="1270" actId="478"/>
          <ac:spMkLst>
            <pc:docMk/>
            <pc:sldMk cId="2986055573" sldId="330"/>
            <ac:spMk id="3" creationId="{94D0EB80-0155-FE70-7181-FA6803A4FECA}"/>
          </ac:spMkLst>
        </pc:spChg>
        <pc:spChg chg="mod">
          <ac:chgData name="Batool, Nazre" userId="bb8bcf30-75a1-410b-8398-e76265c4dbbb" providerId="ADAL" clId="{7960671E-E5D5-45B5-B71A-40F52BE04415}" dt="2024-09-10T12:19:00.431" v="1275" actId="1076"/>
          <ac:spMkLst>
            <pc:docMk/>
            <pc:sldMk cId="2986055573" sldId="330"/>
            <ac:spMk id="4" creationId="{39ACD579-F9B2-9736-27BF-0C1D82F7FC0D}"/>
          </ac:spMkLst>
        </pc:spChg>
        <pc:spChg chg="del">
          <ac:chgData name="Batool, Nazre" userId="bb8bcf30-75a1-410b-8398-e76265c4dbbb" providerId="ADAL" clId="{7960671E-E5D5-45B5-B71A-40F52BE04415}" dt="2024-09-10T12:15:46.692" v="1231" actId="478"/>
          <ac:spMkLst>
            <pc:docMk/>
            <pc:sldMk cId="2986055573" sldId="330"/>
            <ac:spMk id="5" creationId="{3DA7EF4C-65A1-8666-9E52-19C12BF6BEC5}"/>
          </ac:spMkLst>
        </pc:spChg>
        <pc:spChg chg="add mod">
          <ac:chgData name="Batool, Nazre" userId="bb8bcf30-75a1-410b-8398-e76265c4dbbb" providerId="ADAL" clId="{7960671E-E5D5-45B5-B71A-40F52BE04415}" dt="2024-09-10T12:21:06.830" v="1346" actId="20577"/>
          <ac:spMkLst>
            <pc:docMk/>
            <pc:sldMk cId="2986055573" sldId="330"/>
            <ac:spMk id="8" creationId="{54ACB929-C8E0-F753-FA8D-A2394F80161B}"/>
          </ac:spMkLst>
        </pc:spChg>
        <pc:spChg chg="add mod">
          <ac:chgData name="Batool, Nazre" userId="bb8bcf30-75a1-410b-8398-e76265c4dbbb" providerId="ADAL" clId="{7960671E-E5D5-45B5-B71A-40F52BE04415}" dt="2024-09-10T12:20:00.459" v="1329" actId="1076"/>
          <ac:spMkLst>
            <pc:docMk/>
            <pc:sldMk cId="2986055573" sldId="330"/>
            <ac:spMk id="9" creationId="{1929A9E7-C02D-9E64-C26C-FA4E366CBE1C}"/>
          </ac:spMkLst>
        </pc:spChg>
        <pc:spChg chg="add mod">
          <ac:chgData name="Batool, Nazre" userId="bb8bcf30-75a1-410b-8398-e76265c4dbbb" providerId="ADAL" clId="{7960671E-E5D5-45B5-B71A-40F52BE04415}" dt="2024-09-10T12:19:32.562" v="1283" actId="1076"/>
          <ac:spMkLst>
            <pc:docMk/>
            <pc:sldMk cId="2986055573" sldId="330"/>
            <ac:spMk id="10" creationId="{C560396F-9079-D709-8685-71E669E3A518}"/>
          </ac:spMkLst>
        </pc:spChg>
        <pc:spChg chg="add mod">
          <ac:chgData name="Batool, Nazre" userId="bb8bcf30-75a1-410b-8398-e76265c4dbbb" providerId="ADAL" clId="{7960671E-E5D5-45B5-B71A-40F52BE04415}" dt="2024-09-10T12:20:47.131" v="1336" actId="1076"/>
          <ac:spMkLst>
            <pc:docMk/>
            <pc:sldMk cId="2986055573" sldId="330"/>
            <ac:spMk id="11" creationId="{F838400C-2766-2C7F-0208-90DD83C529B5}"/>
          </ac:spMkLst>
        </pc:spChg>
        <pc:spChg chg="add del mod">
          <ac:chgData name="Batool, Nazre" userId="bb8bcf30-75a1-410b-8398-e76265c4dbbb" providerId="ADAL" clId="{7960671E-E5D5-45B5-B71A-40F52BE04415}" dt="2024-09-10T12:18:52.594" v="1273" actId="478"/>
          <ac:spMkLst>
            <pc:docMk/>
            <pc:sldMk cId="2986055573" sldId="330"/>
            <ac:spMk id="15" creationId="{2E2ADDBC-6AAE-EE0C-09ED-BE5DEB6EAC6F}"/>
          </ac:spMkLst>
        </pc:spChg>
        <pc:picChg chg="del">
          <ac:chgData name="Batool, Nazre" userId="bb8bcf30-75a1-410b-8398-e76265c4dbbb" providerId="ADAL" clId="{7960671E-E5D5-45B5-B71A-40F52BE04415}" dt="2024-09-10T12:15:42.180" v="1230" actId="478"/>
          <ac:picMkLst>
            <pc:docMk/>
            <pc:sldMk cId="2986055573" sldId="330"/>
            <ac:picMk id="6" creationId="{AB1286A5-0FD4-AE3F-A0E5-1F4541B0AD0C}"/>
          </ac:picMkLst>
        </pc:picChg>
        <pc:picChg chg="add del mod">
          <ac:chgData name="Batool, Nazre" userId="bb8bcf30-75a1-410b-8398-e76265c4dbbb" providerId="ADAL" clId="{7960671E-E5D5-45B5-B71A-40F52BE04415}" dt="2024-09-10T12:19:13.532" v="1276" actId="1076"/>
          <ac:picMkLst>
            <pc:docMk/>
            <pc:sldMk cId="2986055573" sldId="330"/>
            <ac:picMk id="7" creationId="{DC7E5378-DE96-B7EB-E142-91C73FCABD9D}"/>
          </ac:picMkLst>
        </pc:picChg>
        <pc:cxnChg chg="add mod">
          <ac:chgData name="Batool, Nazre" userId="bb8bcf30-75a1-410b-8398-e76265c4dbbb" providerId="ADAL" clId="{7960671E-E5D5-45B5-B71A-40F52BE04415}" dt="2024-09-10T12:20:38.720" v="1334" actId="1076"/>
          <ac:cxnSpMkLst>
            <pc:docMk/>
            <pc:sldMk cId="2986055573" sldId="330"/>
            <ac:cxnSpMk id="12" creationId="{6C2E256D-FD99-915E-FD30-E22A2A00CBD3}"/>
          </ac:cxnSpMkLst>
        </pc:cxnChg>
        <pc:cxnChg chg="add mod">
          <ac:chgData name="Batool, Nazre" userId="bb8bcf30-75a1-410b-8398-e76265c4dbbb" providerId="ADAL" clId="{7960671E-E5D5-45B5-B71A-40F52BE04415}" dt="2024-09-10T12:20:43.977" v="1335" actId="1076"/>
          <ac:cxnSpMkLst>
            <pc:docMk/>
            <pc:sldMk cId="2986055573" sldId="330"/>
            <ac:cxnSpMk id="13" creationId="{84A2B96C-054A-4B1C-4C8E-F3ACD7E311FE}"/>
          </ac:cxnSpMkLst>
        </pc:cxnChg>
      </pc:sldChg>
      <pc:sldChg chg="addSp delSp modSp add mod">
        <pc:chgData name="Batool, Nazre" userId="bb8bcf30-75a1-410b-8398-e76265c4dbbb" providerId="ADAL" clId="{7960671E-E5D5-45B5-B71A-40F52BE04415}" dt="2024-09-10T12:25:06.756" v="1454" actId="20577"/>
        <pc:sldMkLst>
          <pc:docMk/>
          <pc:sldMk cId="3472143993" sldId="331"/>
        </pc:sldMkLst>
        <pc:spChg chg="del">
          <ac:chgData name="Batool, Nazre" userId="bb8bcf30-75a1-410b-8398-e76265c4dbbb" providerId="ADAL" clId="{7960671E-E5D5-45B5-B71A-40F52BE04415}" dt="2024-09-10T12:24:13.983" v="1418" actId="478"/>
          <ac:spMkLst>
            <pc:docMk/>
            <pc:sldMk cId="3472143993" sldId="331"/>
            <ac:spMk id="3" creationId="{94D0EB80-0155-FE70-7181-FA6803A4FECA}"/>
          </ac:spMkLst>
        </pc:spChg>
        <pc:spChg chg="mod">
          <ac:chgData name="Batool, Nazre" userId="bb8bcf30-75a1-410b-8398-e76265c4dbbb" providerId="ADAL" clId="{7960671E-E5D5-45B5-B71A-40F52BE04415}" dt="2024-09-10T12:25:06.756" v="1454" actId="20577"/>
          <ac:spMkLst>
            <pc:docMk/>
            <pc:sldMk cId="3472143993" sldId="331"/>
            <ac:spMk id="4" creationId="{39ACD579-F9B2-9736-27BF-0C1D82F7FC0D}"/>
          </ac:spMkLst>
        </pc:spChg>
        <pc:spChg chg="add del mod">
          <ac:chgData name="Batool, Nazre" userId="bb8bcf30-75a1-410b-8398-e76265c4dbbb" providerId="ADAL" clId="{7960671E-E5D5-45B5-B71A-40F52BE04415}" dt="2024-09-10T12:24:18.616" v="1419" actId="478"/>
          <ac:spMkLst>
            <pc:docMk/>
            <pc:sldMk cId="3472143993" sldId="331"/>
            <ac:spMk id="5" creationId="{77198FB3-F851-9F09-1964-02435F6EBCF9}"/>
          </ac:spMkLst>
        </pc:spChg>
        <pc:spChg chg="add mod">
          <ac:chgData name="Batool, Nazre" userId="bb8bcf30-75a1-410b-8398-e76265c4dbbb" providerId="ADAL" clId="{7960671E-E5D5-45B5-B71A-40F52BE04415}" dt="2024-09-10T12:24:50.510" v="1430" actId="1076"/>
          <ac:spMkLst>
            <pc:docMk/>
            <pc:sldMk cId="3472143993" sldId="331"/>
            <ac:spMk id="7" creationId="{F924E758-6687-98E3-0C16-E6E80CF56F01}"/>
          </ac:spMkLst>
        </pc:spChg>
        <pc:spChg chg="add mod">
          <ac:chgData name="Batool, Nazre" userId="bb8bcf30-75a1-410b-8398-e76265c4dbbb" providerId="ADAL" clId="{7960671E-E5D5-45B5-B71A-40F52BE04415}" dt="2024-09-10T12:24:55.655" v="1431" actId="1076"/>
          <ac:spMkLst>
            <pc:docMk/>
            <pc:sldMk cId="3472143993" sldId="331"/>
            <ac:spMk id="8" creationId="{E5BD451F-BFE5-BA7D-9BB7-B658C04397FE}"/>
          </ac:spMkLst>
        </pc:spChg>
        <pc:spChg chg="add mod">
          <ac:chgData name="Batool, Nazre" userId="bb8bcf30-75a1-410b-8398-e76265c4dbbb" providerId="ADAL" clId="{7960671E-E5D5-45B5-B71A-40F52BE04415}" dt="2024-09-10T12:24:41.278" v="1427" actId="1076"/>
          <ac:spMkLst>
            <pc:docMk/>
            <pc:sldMk cId="3472143993" sldId="331"/>
            <ac:spMk id="9" creationId="{CAE5FCB2-3948-8CC7-5315-27154504ED04}"/>
          </ac:spMkLst>
        </pc:spChg>
        <pc:picChg chg="add mod">
          <ac:chgData name="Batool, Nazre" userId="bb8bcf30-75a1-410b-8398-e76265c4dbbb" providerId="ADAL" clId="{7960671E-E5D5-45B5-B71A-40F52BE04415}" dt="2024-09-10T12:24:45.097" v="1429" actId="1076"/>
          <ac:picMkLst>
            <pc:docMk/>
            <pc:sldMk cId="3472143993" sldId="331"/>
            <ac:picMk id="6" creationId="{732BDF89-0CC1-81CC-E3EA-39CA7036D9CA}"/>
          </ac:picMkLst>
        </pc:picChg>
      </pc:sldChg>
      <pc:sldChg chg="addSp delSp modSp add mod">
        <pc:chgData name="Batool, Nazre" userId="bb8bcf30-75a1-410b-8398-e76265c4dbbb" providerId="ADAL" clId="{7960671E-E5D5-45B5-B71A-40F52BE04415}" dt="2024-09-10T12:26:35.862" v="1476" actId="404"/>
        <pc:sldMkLst>
          <pc:docMk/>
          <pc:sldMk cId="1799742282" sldId="332"/>
        </pc:sldMkLst>
        <pc:spChg chg="del">
          <ac:chgData name="Batool, Nazre" userId="bb8bcf30-75a1-410b-8398-e76265c4dbbb" providerId="ADAL" clId="{7960671E-E5D5-45B5-B71A-40F52BE04415}" dt="2024-09-10T12:25:57.455" v="1462" actId="478"/>
          <ac:spMkLst>
            <pc:docMk/>
            <pc:sldMk cId="1799742282" sldId="332"/>
            <ac:spMk id="3" creationId="{94D0EB80-0155-FE70-7181-FA6803A4FECA}"/>
          </ac:spMkLst>
        </pc:spChg>
        <pc:spChg chg="mod">
          <ac:chgData name="Batool, Nazre" userId="bb8bcf30-75a1-410b-8398-e76265c4dbbb" providerId="ADAL" clId="{7960671E-E5D5-45B5-B71A-40F52BE04415}" dt="2024-09-10T12:25:54.125" v="1461" actId="20577"/>
          <ac:spMkLst>
            <pc:docMk/>
            <pc:sldMk cId="1799742282" sldId="332"/>
            <ac:spMk id="4" creationId="{39ACD579-F9B2-9736-27BF-0C1D82F7FC0D}"/>
          </ac:spMkLst>
        </pc:spChg>
        <pc:spChg chg="add del mod">
          <ac:chgData name="Batool, Nazre" userId="bb8bcf30-75a1-410b-8398-e76265c4dbbb" providerId="ADAL" clId="{7960671E-E5D5-45B5-B71A-40F52BE04415}" dt="2024-09-10T12:26:00.356" v="1464" actId="478"/>
          <ac:spMkLst>
            <pc:docMk/>
            <pc:sldMk cId="1799742282" sldId="332"/>
            <ac:spMk id="5" creationId="{D879C0F1-DD37-B37C-8802-593AC11A7EDC}"/>
          </ac:spMkLst>
        </pc:spChg>
        <pc:spChg chg="add mod">
          <ac:chgData name="Batool, Nazre" userId="bb8bcf30-75a1-410b-8398-e76265c4dbbb" providerId="ADAL" clId="{7960671E-E5D5-45B5-B71A-40F52BE04415}" dt="2024-09-10T12:26:35.862" v="1476" actId="404"/>
          <ac:spMkLst>
            <pc:docMk/>
            <pc:sldMk cId="1799742282" sldId="332"/>
            <ac:spMk id="7" creationId="{A61C89FD-35A4-7F63-C51B-CEB79136F153}"/>
          </ac:spMkLst>
        </pc:spChg>
        <pc:spChg chg="add mod">
          <ac:chgData name="Batool, Nazre" userId="bb8bcf30-75a1-410b-8398-e76265c4dbbb" providerId="ADAL" clId="{7960671E-E5D5-45B5-B71A-40F52BE04415}" dt="2024-09-10T12:26:14.696" v="1469" actId="1076"/>
          <ac:spMkLst>
            <pc:docMk/>
            <pc:sldMk cId="1799742282" sldId="332"/>
            <ac:spMk id="8" creationId="{C55248CF-0564-F8EB-FF0F-7A2BD23565FE}"/>
          </ac:spMkLst>
        </pc:spChg>
        <pc:picChg chg="add mod">
          <ac:chgData name="Batool, Nazre" userId="bb8bcf30-75a1-410b-8398-e76265c4dbbb" providerId="ADAL" clId="{7960671E-E5D5-45B5-B71A-40F52BE04415}" dt="2024-09-10T12:26:17.320" v="1470" actId="1076"/>
          <ac:picMkLst>
            <pc:docMk/>
            <pc:sldMk cId="1799742282" sldId="332"/>
            <ac:picMk id="6" creationId="{C501B3EE-E8C1-5DE5-CF5D-B54C8B8B29E9}"/>
          </ac:picMkLst>
        </pc:picChg>
      </pc:sldChg>
      <pc:sldChg chg="addSp delSp modSp add mod">
        <pc:chgData name="Batool, Nazre" userId="bb8bcf30-75a1-410b-8398-e76265c4dbbb" providerId="ADAL" clId="{7960671E-E5D5-45B5-B71A-40F52BE04415}" dt="2024-09-10T12:30:52.582" v="1504" actId="404"/>
        <pc:sldMkLst>
          <pc:docMk/>
          <pc:sldMk cId="3106656934" sldId="333"/>
        </pc:sldMkLst>
        <pc:spChg chg="del">
          <ac:chgData name="Batool, Nazre" userId="bb8bcf30-75a1-410b-8398-e76265c4dbbb" providerId="ADAL" clId="{7960671E-E5D5-45B5-B71A-40F52BE04415}" dt="2024-09-10T12:27:57.115" v="1489" actId="478"/>
          <ac:spMkLst>
            <pc:docMk/>
            <pc:sldMk cId="3106656934" sldId="333"/>
            <ac:spMk id="3" creationId="{94D0EB80-0155-FE70-7181-FA6803A4FECA}"/>
          </ac:spMkLst>
        </pc:spChg>
        <pc:spChg chg="mod">
          <ac:chgData name="Batool, Nazre" userId="bb8bcf30-75a1-410b-8398-e76265c4dbbb" providerId="ADAL" clId="{7960671E-E5D5-45B5-B71A-40F52BE04415}" dt="2024-09-10T12:27:38.803" v="1488" actId="20577"/>
          <ac:spMkLst>
            <pc:docMk/>
            <pc:sldMk cId="3106656934" sldId="333"/>
            <ac:spMk id="4" creationId="{39ACD579-F9B2-9736-27BF-0C1D82F7FC0D}"/>
          </ac:spMkLst>
        </pc:spChg>
        <pc:spChg chg="add del mod">
          <ac:chgData name="Batool, Nazre" userId="bb8bcf30-75a1-410b-8398-e76265c4dbbb" providerId="ADAL" clId="{7960671E-E5D5-45B5-B71A-40F52BE04415}" dt="2024-09-10T12:28:01.914" v="1490" actId="478"/>
          <ac:spMkLst>
            <pc:docMk/>
            <pc:sldMk cId="3106656934" sldId="333"/>
            <ac:spMk id="5" creationId="{1AF44C71-11CE-CA67-1344-6A30BC104447}"/>
          </ac:spMkLst>
        </pc:spChg>
        <pc:spChg chg="add mod">
          <ac:chgData name="Batool, Nazre" userId="bb8bcf30-75a1-410b-8398-e76265c4dbbb" providerId="ADAL" clId="{7960671E-E5D5-45B5-B71A-40F52BE04415}" dt="2024-09-10T12:28:18.431" v="1497" actId="404"/>
          <ac:spMkLst>
            <pc:docMk/>
            <pc:sldMk cId="3106656934" sldId="333"/>
            <ac:spMk id="7" creationId="{24B26138-B428-4570-EAC9-D24513524955}"/>
          </ac:spMkLst>
        </pc:spChg>
        <pc:spChg chg="add mod">
          <ac:chgData name="Batool, Nazre" userId="bb8bcf30-75a1-410b-8398-e76265c4dbbb" providerId="ADAL" clId="{7960671E-E5D5-45B5-B71A-40F52BE04415}" dt="2024-09-10T12:28:18.431" v="1497" actId="404"/>
          <ac:spMkLst>
            <pc:docMk/>
            <pc:sldMk cId="3106656934" sldId="333"/>
            <ac:spMk id="8" creationId="{E4009EA3-A043-9F0C-E74F-B6498D0E72A2}"/>
          </ac:spMkLst>
        </pc:spChg>
        <pc:spChg chg="add mod">
          <ac:chgData name="Batool, Nazre" userId="bb8bcf30-75a1-410b-8398-e76265c4dbbb" providerId="ADAL" clId="{7960671E-E5D5-45B5-B71A-40F52BE04415}" dt="2024-09-10T12:30:52.582" v="1504" actId="404"/>
          <ac:spMkLst>
            <pc:docMk/>
            <pc:sldMk cId="3106656934" sldId="333"/>
            <ac:spMk id="9" creationId="{849322CF-D1F6-C36E-2031-F6162A3B97AF}"/>
          </ac:spMkLst>
        </pc:spChg>
        <pc:picChg chg="add mod">
          <ac:chgData name="Batool, Nazre" userId="bb8bcf30-75a1-410b-8398-e76265c4dbbb" providerId="ADAL" clId="{7960671E-E5D5-45B5-B71A-40F52BE04415}" dt="2024-09-10T12:28:27.833" v="1499" actId="14100"/>
          <ac:picMkLst>
            <pc:docMk/>
            <pc:sldMk cId="3106656934" sldId="333"/>
            <ac:picMk id="6" creationId="{23BD5AD5-9ED4-4D67-42E0-6142EA2C1117}"/>
          </ac:picMkLst>
        </pc:picChg>
      </pc:sldChg>
      <pc:sldChg chg="add">
        <pc:chgData name="Batool, Nazre" userId="bb8bcf30-75a1-410b-8398-e76265c4dbbb" providerId="ADAL" clId="{7960671E-E5D5-45B5-B71A-40F52BE04415}" dt="2024-09-10T12:18:03.221" v="1235"/>
        <pc:sldMkLst>
          <pc:docMk/>
          <pc:sldMk cId="2572501020" sldId="334"/>
        </pc:sldMkLst>
      </pc:sldChg>
      <pc:sldChg chg="add">
        <pc:chgData name="Batool, Nazre" userId="bb8bcf30-75a1-410b-8398-e76265c4dbbb" providerId="ADAL" clId="{7960671E-E5D5-45B5-B71A-40F52BE04415}" dt="2024-09-10T12:18:06.098" v="1236"/>
        <pc:sldMkLst>
          <pc:docMk/>
          <pc:sldMk cId="1772522898" sldId="335"/>
        </pc:sldMkLst>
      </pc:sldChg>
      <pc:sldChg chg="add">
        <pc:chgData name="Batool, Nazre" userId="bb8bcf30-75a1-410b-8398-e76265c4dbbb" providerId="ADAL" clId="{7960671E-E5D5-45B5-B71A-40F52BE04415}" dt="2024-09-10T12:23:11.732" v="1392"/>
        <pc:sldMkLst>
          <pc:docMk/>
          <pc:sldMk cId="2860066742" sldId="336"/>
        </pc:sldMkLst>
      </pc:sldChg>
      <pc:sldChg chg="addSp delSp modSp add del mod">
        <pc:chgData name="Batool, Nazre" userId="bb8bcf30-75a1-410b-8398-e76265c4dbbb" providerId="ADAL" clId="{7960671E-E5D5-45B5-B71A-40F52BE04415}" dt="2024-09-10T12:22:58.919" v="1391" actId="2696"/>
        <pc:sldMkLst>
          <pc:docMk/>
          <pc:sldMk cId="4013664934" sldId="336"/>
        </pc:sldMkLst>
        <pc:spChg chg="del">
          <ac:chgData name="Batool, Nazre" userId="bb8bcf30-75a1-410b-8398-e76265c4dbbb" providerId="ADAL" clId="{7960671E-E5D5-45B5-B71A-40F52BE04415}" dt="2024-09-10T12:21:42.576" v="1347" actId="478"/>
          <ac:spMkLst>
            <pc:docMk/>
            <pc:sldMk cId="4013664934" sldId="336"/>
            <ac:spMk id="3" creationId="{94D0EB80-0155-FE70-7181-FA6803A4FECA}"/>
          </ac:spMkLst>
        </pc:spChg>
        <pc:spChg chg="mod">
          <ac:chgData name="Batool, Nazre" userId="bb8bcf30-75a1-410b-8398-e76265c4dbbb" providerId="ADAL" clId="{7960671E-E5D5-45B5-B71A-40F52BE04415}" dt="2024-09-10T12:22:52.500" v="1390" actId="20577"/>
          <ac:spMkLst>
            <pc:docMk/>
            <pc:sldMk cId="4013664934" sldId="336"/>
            <ac:spMk id="4" creationId="{39ACD579-F9B2-9736-27BF-0C1D82F7FC0D}"/>
          </ac:spMkLst>
        </pc:spChg>
        <pc:spChg chg="add del mod">
          <ac:chgData name="Batool, Nazre" userId="bb8bcf30-75a1-410b-8398-e76265c4dbbb" providerId="ADAL" clId="{7960671E-E5D5-45B5-B71A-40F52BE04415}" dt="2024-09-10T12:21:47.096" v="1348" actId="478"/>
          <ac:spMkLst>
            <pc:docMk/>
            <pc:sldMk cId="4013664934" sldId="336"/>
            <ac:spMk id="5" creationId="{4B96A1E9-2D7A-C4FF-699D-41C36422EDD3}"/>
          </ac:spMkLst>
        </pc:spChg>
        <pc:spChg chg="add mod">
          <ac:chgData name="Batool, Nazre" userId="bb8bcf30-75a1-410b-8398-e76265c4dbbb" providerId="ADAL" clId="{7960671E-E5D5-45B5-B71A-40F52BE04415}" dt="2024-09-10T12:22:25.986" v="1359" actId="403"/>
          <ac:spMkLst>
            <pc:docMk/>
            <pc:sldMk cId="4013664934" sldId="336"/>
            <ac:spMk id="8" creationId="{0A7AD2D3-F2D9-805A-78DC-0F13A9CC9329}"/>
          </ac:spMkLst>
        </pc:spChg>
        <pc:spChg chg="add mod">
          <ac:chgData name="Batool, Nazre" userId="bb8bcf30-75a1-410b-8398-e76265c4dbbb" providerId="ADAL" clId="{7960671E-E5D5-45B5-B71A-40F52BE04415}" dt="2024-09-10T12:22:34.423" v="1362" actId="403"/>
          <ac:spMkLst>
            <pc:docMk/>
            <pc:sldMk cId="4013664934" sldId="336"/>
            <ac:spMk id="9" creationId="{1B62860D-35F3-3E29-1D8B-948BA6E65ABC}"/>
          </ac:spMkLst>
        </pc:spChg>
        <pc:picChg chg="add mod">
          <ac:chgData name="Batool, Nazre" userId="bb8bcf30-75a1-410b-8398-e76265c4dbbb" providerId="ADAL" clId="{7960671E-E5D5-45B5-B71A-40F52BE04415}" dt="2024-09-10T12:22:16.095" v="1356" actId="1076"/>
          <ac:picMkLst>
            <pc:docMk/>
            <pc:sldMk cId="4013664934" sldId="336"/>
            <ac:picMk id="6" creationId="{6E25AF8C-4DD6-3D5F-5717-7C97F5576588}"/>
          </ac:picMkLst>
        </pc:picChg>
        <pc:picChg chg="add mod">
          <ac:chgData name="Batool, Nazre" userId="bb8bcf30-75a1-410b-8398-e76265c4dbbb" providerId="ADAL" clId="{7960671E-E5D5-45B5-B71A-40F52BE04415}" dt="2024-09-10T12:22:12.658" v="1355" actId="1076"/>
          <ac:picMkLst>
            <pc:docMk/>
            <pc:sldMk cId="4013664934" sldId="336"/>
            <ac:picMk id="7" creationId="{E49B10A7-1D94-E0F9-7852-E9CA447FEF0F}"/>
          </ac:picMkLst>
        </pc:picChg>
      </pc:sldChg>
      <pc:sldChg chg="addSp delSp modSp add mod modAnim">
        <pc:chgData name="Batool, Nazre" userId="bb8bcf30-75a1-410b-8398-e76265c4dbbb" providerId="ADAL" clId="{7960671E-E5D5-45B5-B71A-40F52BE04415}" dt="2024-09-11T21:55:38.603" v="1627" actId="1076"/>
        <pc:sldMkLst>
          <pc:docMk/>
          <pc:sldMk cId="428274209" sldId="341"/>
        </pc:sldMkLst>
        <pc:spChg chg="mod">
          <ac:chgData name="Batool, Nazre" userId="bb8bcf30-75a1-410b-8398-e76265c4dbbb" providerId="ADAL" clId="{7960671E-E5D5-45B5-B71A-40F52BE04415}" dt="2024-09-11T21:54:10.851" v="1622" actId="20577"/>
          <ac:spMkLst>
            <pc:docMk/>
            <pc:sldMk cId="428274209" sldId="341"/>
            <ac:spMk id="2" creationId="{C8A12AEF-235B-556C-C259-2410CAB3FD56}"/>
          </ac:spMkLst>
        </pc:spChg>
        <pc:spChg chg="add mod">
          <ac:chgData name="Batool, Nazre" userId="bb8bcf30-75a1-410b-8398-e76265c4dbbb" providerId="ADAL" clId="{7960671E-E5D5-45B5-B71A-40F52BE04415}" dt="2024-09-11T21:47:38.744" v="1510" actId="478"/>
          <ac:spMkLst>
            <pc:docMk/>
            <pc:sldMk cId="428274209" sldId="341"/>
            <ac:spMk id="5" creationId="{46E09846-F67C-D094-39A0-EA34C3203715}"/>
          </ac:spMkLst>
        </pc:spChg>
        <pc:spChg chg="mod">
          <ac:chgData name="Batool, Nazre" userId="bb8bcf30-75a1-410b-8398-e76265c4dbbb" providerId="ADAL" clId="{7960671E-E5D5-45B5-B71A-40F52BE04415}" dt="2024-09-11T21:50:17.501" v="1545"/>
          <ac:spMkLst>
            <pc:docMk/>
            <pc:sldMk cId="428274209" sldId="341"/>
            <ac:spMk id="9" creationId="{9EF41A35-B647-EB7F-D25A-8F1DC9585EB9}"/>
          </ac:spMkLst>
        </pc:spChg>
        <pc:spChg chg="mod">
          <ac:chgData name="Batool, Nazre" userId="bb8bcf30-75a1-410b-8398-e76265c4dbbb" providerId="ADAL" clId="{7960671E-E5D5-45B5-B71A-40F52BE04415}" dt="2024-09-11T21:51:49.589" v="1598"/>
          <ac:spMkLst>
            <pc:docMk/>
            <pc:sldMk cId="428274209" sldId="341"/>
            <ac:spMk id="14" creationId="{0922D9C4-7948-67FB-74C4-46F55B082399}"/>
          </ac:spMkLst>
        </pc:spChg>
        <pc:spChg chg="mod">
          <ac:chgData name="Batool, Nazre" userId="bb8bcf30-75a1-410b-8398-e76265c4dbbb" providerId="ADAL" clId="{7960671E-E5D5-45B5-B71A-40F52BE04415}" dt="2024-09-11T21:51:49.589" v="1598"/>
          <ac:spMkLst>
            <pc:docMk/>
            <pc:sldMk cId="428274209" sldId="341"/>
            <ac:spMk id="18" creationId="{534DAE0A-E81E-48EB-66F0-0F287133F783}"/>
          </ac:spMkLst>
        </pc:spChg>
        <pc:spChg chg="mod">
          <ac:chgData name="Batool, Nazre" userId="bb8bcf30-75a1-410b-8398-e76265c4dbbb" providerId="ADAL" clId="{7960671E-E5D5-45B5-B71A-40F52BE04415}" dt="2024-09-11T21:51:49.589" v="1598"/>
          <ac:spMkLst>
            <pc:docMk/>
            <pc:sldMk cId="428274209" sldId="341"/>
            <ac:spMk id="19" creationId="{54243EA2-9F2E-D122-EA07-1F04F171CABB}"/>
          </ac:spMkLst>
        </pc:spChg>
        <pc:spChg chg="mod">
          <ac:chgData name="Batool, Nazre" userId="bb8bcf30-75a1-410b-8398-e76265c4dbbb" providerId="ADAL" clId="{7960671E-E5D5-45B5-B71A-40F52BE04415}" dt="2024-09-11T21:51:49.589" v="1598"/>
          <ac:spMkLst>
            <pc:docMk/>
            <pc:sldMk cId="428274209" sldId="341"/>
            <ac:spMk id="20" creationId="{9425E9EA-A53E-7DAA-7206-F23B4641626B}"/>
          </ac:spMkLst>
        </pc:spChg>
        <pc:spChg chg="mod">
          <ac:chgData name="Batool, Nazre" userId="bb8bcf30-75a1-410b-8398-e76265c4dbbb" providerId="ADAL" clId="{7960671E-E5D5-45B5-B71A-40F52BE04415}" dt="2024-09-11T21:51:49.589" v="1598"/>
          <ac:spMkLst>
            <pc:docMk/>
            <pc:sldMk cId="428274209" sldId="341"/>
            <ac:spMk id="23" creationId="{8C9AF69A-2AC7-8ADA-9D78-3E498A891E86}"/>
          </ac:spMkLst>
        </pc:spChg>
        <pc:spChg chg="mod">
          <ac:chgData name="Batool, Nazre" userId="bb8bcf30-75a1-410b-8398-e76265c4dbbb" providerId="ADAL" clId="{7960671E-E5D5-45B5-B71A-40F52BE04415}" dt="2024-09-11T21:51:49.589" v="1598"/>
          <ac:spMkLst>
            <pc:docMk/>
            <pc:sldMk cId="428274209" sldId="341"/>
            <ac:spMk id="25" creationId="{94537E89-F09C-7297-583B-8A60D26CEAAE}"/>
          </ac:spMkLst>
        </pc:spChg>
        <pc:spChg chg="mod">
          <ac:chgData name="Batool, Nazre" userId="bb8bcf30-75a1-410b-8398-e76265c4dbbb" providerId="ADAL" clId="{7960671E-E5D5-45B5-B71A-40F52BE04415}" dt="2024-09-11T21:51:49.589" v="1598"/>
          <ac:spMkLst>
            <pc:docMk/>
            <pc:sldMk cId="428274209" sldId="341"/>
            <ac:spMk id="26" creationId="{6148BDC8-FE6D-0CF1-79D9-258CEC82896F}"/>
          </ac:spMkLst>
        </pc:spChg>
        <pc:spChg chg="mod">
          <ac:chgData name="Batool, Nazre" userId="bb8bcf30-75a1-410b-8398-e76265c4dbbb" providerId="ADAL" clId="{7960671E-E5D5-45B5-B71A-40F52BE04415}" dt="2024-09-11T21:51:49.589" v="1598"/>
          <ac:spMkLst>
            <pc:docMk/>
            <pc:sldMk cId="428274209" sldId="341"/>
            <ac:spMk id="27" creationId="{677588FA-4BFE-4E07-71B8-3E2A04140899}"/>
          </ac:spMkLst>
        </pc:spChg>
        <pc:spChg chg="mod">
          <ac:chgData name="Batool, Nazre" userId="bb8bcf30-75a1-410b-8398-e76265c4dbbb" providerId="ADAL" clId="{7960671E-E5D5-45B5-B71A-40F52BE04415}" dt="2024-09-11T21:51:49.589" v="1598"/>
          <ac:spMkLst>
            <pc:docMk/>
            <pc:sldMk cId="428274209" sldId="341"/>
            <ac:spMk id="28" creationId="{4860F791-6E55-E1C6-C2FE-8DE200CDE062}"/>
          </ac:spMkLst>
        </pc:spChg>
        <pc:spChg chg="mod">
          <ac:chgData name="Batool, Nazre" userId="bb8bcf30-75a1-410b-8398-e76265c4dbbb" providerId="ADAL" clId="{7960671E-E5D5-45B5-B71A-40F52BE04415}" dt="2024-09-11T21:51:49.589" v="1598"/>
          <ac:spMkLst>
            <pc:docMk/>
            <pc:sldMk cId="428274209" sldId="341"/>
            <ac:spMk id="29" creationId="{1428171D-909B-9682-A1B8-ACE4E0262421}"/>
          </ac:spMkLst>
        </pc:spChg>
        <pc:spChg chg="mod">
          <ac:chgData name="Batool, Nazre" userId="bb8bcf30-75a1-410b-8398-e76265c4dbbb" providerId="ADAL" clId="{7960671E-E5D5-45B5-B71A-40F52BE04415}" dt="2024-09-11T21:51:49.589" v="1598"/>
          <ac:spMkLst>
            <pc:docMk/>
            <pc:sldMk cId="428274209" sldId="341"/>
            <ac:spMk id="30" creationId="{F231A233-3574-EE53-3B39-5B4358C3441F}"/>
          </ac:spMkLst>
        </pc:spChg>
        <pc:spChg chg="mod">
          <ac:chgData name="Batool, Nazre" userId="bb8bcf30-75a1-410b-8398-e76265c4dbbb" providerId="ADAL" clId="{7960671E-E5D5-45B5-B71A-40F52BE04415}" dt="2024-09-11T21:51:49.589" v="1598"/>
          <ac:spMkLst>
            <pc:docMk/>
            <pc:sldMk cId="428274209" sldId="341"/>
            <ac:spMk id="31" creationId="{5A53A0D6-ACE3-F4D3-05CF-08A7F7C4F085}"/>
          </ac:spMkLst>
        </pc:spChg>
        <pc:grpChg chg="add mod">
          <ac:chgData name="Batool, Nazre" userId="bb8bcf30-75a1-410b-8398-e76265c4dbbb" providerId="ADAL" clId="{7960671E-E5D5-45B5-B71A-40F52BE04415}" dt="2024-09-11T21:50:42.782" v="1595" actId="1035"/>
          <ac:grpSpMkLst>
            <pc:docMk/>
            <pc:sldMk cId="428274209" sldId="341"/>
            <ac:grpSpMk id="6" creationId="{CB6FF36F-2131-496A-00D8-C756D048F105}"/>
          </ac:grpSpMkLst>
        </pc:grpChg>
        <pc:grpChg chg="add del mod">
          <ac:chgData name="Batool, Nazre" userId="bb8bcf30-75a1-410b-8398-e76265c4dbbb" providerId="ADAL" clId="{7960671E-E5D5-45B5-B71A-40F52BE04415}" dt="2024-09-11T21:52:21.526" v="1600" actId="478"/>
          <ac:grpSpMkLst>
            <pc:docMk/>
            <pc:sldMk cId="428274209" sldId="341"/>
            <ac:grpSpMk id="13" creationId="{493ED4E3-5C98-5782-8DDB-FF5C12CDA088}"/>
          </ac:grpSpMkLst>
        </pc:grpChg>
        <pc:picChg chg="del">
          <ac:chgData name="Batool, Nazre" userId="bb8bcf30-75a1-410b-8398-e76265c4dbbb" providerId="ADAL" clId="{7960671E-E5D5-45B5-B71A-40F52BE04415}" dt="2024-09-11T21:47:38.744" v="1510" actId="478"/>
          <ac:picMkLst>
            <pc:docMk/>
            <pc:sldMk cId="428274209" sldId="341"/>
            <ac:picMk id="4" creationId="{D2A20135-6037-4B55-6128-3620DD53A543}"/>
          </ac:picMkLst>
        </pc:picChg>
        <pc:picChg chg="mod">
          <ac:chgData name="Batool, Nazre" userId="bb8bcf30-75a1-410b-8398-e76265c4dbbb" providerId="ADAL" clId="{7960671E-E5D5-45B5-B71A-40F52BE04415}" dt="2024-09-11T21:50:17.501" v="1545"/>
          <ac:picMkLst>
            <pc:docMk/>
            <pc:sldMk cId="428274209" sldId="341"/>
            <ac:picMk id="7" creationId="{C2677E3F-A162-82D3-4321-249C02B31729}"/>
          </ac:picMkLst>
        </pc:picChg>
        <pc:picChg chg="mod">
          <ac:chgData name="Batool, Nazre" userId="bb8bcf30-75a1-410b-8398-e76265c4dbbb" providerId="ADAL" clId="{7960671E-E5D5-45B5-B71A-40F52BE04415}" dt="2024-09-11T21:50:17.501" v="1545"/>
          <ac:picMkLst>
            <pc:docMk/>
            <pc:sldMk cId="428274209" sldId="341"/>
            <ac:picMk id="8" creationId="{8F2D5C2B-3866-35FB-343B-D489A381D8B6}"/>
          </ac:picMkLst>
        </pc:picChg>
        <pc:picChg chg="add mod">
          <ac:chgData name="Batool, Nazre" userId="bb8bcf30-75a1-410b-8398-e76265c4dbbb" providerId="ADAL" clId="{7960671E-E5D5-45B5-B71A-40F52BE04415}" dt="2024-09-11T21:51:13.681" v="1597" actId="1076"/>
          <ac:picMkLst>
            <pc:docMk/>
            <pc:sldMk cId="428274209" sldId="341"/>
            <ac:picMk id="11" creationId="{77EC98FC-0DBE-0BAB-3EFC-62BF0EF64F9D}"/>
          </ac:picMkLst>
        </pc:picChg>
        <pc:picChg chg="add del mod">
          <ac:chgData name="Batool, Nazre" userId="bb8bcf30-75a1-410b-8398-e76265c4dbbb" providerId="ADAL" clId="{7960671E-E5D5-45B5-B71A-40F52BE04415}" dt="2024-09-11T21:52:24.947" v="1601" actId="478"/>
          <ac:picMkLst>
            <pc:docMk/>
            <pc:sldMk cId="428274209" sldId="341"/>
            <ac:picMk id="12" creationId="{5EBA050F-930B-6B88-C7AB-6AFB54B9489D}"/>
          </ac:picMkLst>
        </pc:picChg>
        <pc:picChg chg="mod">
          <ac:chgData name="Batool, Nazre" userId="bb8bcf30-75a1-410b-8398-e76265c4dbbb" providerId="ADAL" clId="{7960671E-E5D5-45B5-B71A-40F52BE04415}" dt="2024-09-11T21:51:49.589" v="1598"/>
          <ac:picMkLst>
            <pc:docMk/>
            <pc:sldMk cId="428274209" sldId="341"/>
            <ac:picMk id="15" creationId="{DC29AC88-4820-A90D-304F-E4C6363A20DF}"/>
          </ac:picMkLst>
        </pc:picChg>
        <pc:picChg chg="mod">
          <ac:chgData name="Batool, Nazre" userId="bb8bcf30-75a1-410b-8398-e76265c4dbbb" providerId="ADAL" clId="{7960671E-E5D5-45B5-B71A-40F52BE04415}" dt="2024-09-11T21:51:49.589" v="1598"/>
          <ac:picMkLst>
            <pc:docMk/>
            <pc:sldMk cId="428274209" sldId="341"/>
            <ac:picMk id="16" creationId="{63B168F0-8FE5-93BB-D324-717D234870C4}"/>
          </ac:picMkLst>
        </pc:picChg>
        <pc:picChg chg="mod">
          <ac:chgData name="Batool, Nazre" userId="bb8bcf30-75a1-410b-8398-e76265c4dbbb" providerId="ADAL" clId="{7960671E-E5D5-45B5-B71A-40F52BE04415}" dt="2024-09-11T21:51:49.589" v="1598"/>
          <ac:picMkLst>
            <pc:docMk/>
            <pc:sldMk cId="428274209" sldId="341"/>
            <ac:picMk id="17" creationId="{DEB90DBD-BC10-C8A9-52BA-169116C18A50}"/>
          </ac:picMkLst>
        </pc:picChg>
        <pc:picChg chg="mod">
          <ac:chgData name="Batool, Nazre" userId="bb8bcf30-75a1-410b-8398-e76265c4dbbb" providerId="ADAL" clId="{7960671E-E5D5-45B5-B71A-40F52BE04415}" dt="2024-09-11T21:51:49.589" v="1598"/>
          <ac:picMkLst>
            <pc:docMk/>
            <pc:sldMk cId="428274209" sldId="341"/>
            <ac:picMk id="21" creationId="{4EB07F3B-598B-7B9C-4706-23938B1CB678}"/>
          </ac:picMkLst>
        </pc:picChg>
        <pc:picChg chg="mod">
          <ac:chgData name="Batool, Nazre" userId="bb8bcf30-75a1-410b-8398-e76265c4dbbb" providerId="ADAL" clId="{7960671E-E5D5-45B5-B71A-40F52BE04415}" dt="2024-09-11T21:51:49.589" v="1598"/>
          <ac:picMkLst>
            <pc:docMk/>
            <pc:sldMk cId="428274209" sldId="341"/>
            <ac:picMk id="22" creationId="{3F1BFD1F-7A1A-4BA7-CE26-C2D65F4A67A2}"/>
          </ac:picMkLst>
        </pc:picChg>
        <pc:picChg chg="mod">
          <ac:chgData name="Batool, Nazre" userId="bb8bcf30-75a1-410b-8398-e76265c4dbbb" providerId="ADAL" clId="{7960671E-E5D5-45B5-B71A-40F52BE04415}" dt="2024-09-11T21:51:49.589" v="1598"/>
          <ac:picMkLst>
            <pc:docMk/>
            <pc:sldMk cId="428274209" sldId="341"/>
            <ac:picMk id="24" creationId="{214B2D35-49B3-A117-142E-171836EF1C45}"/>
          </ac:picMkLst>
        </pc:picChg>
        <pc:picChg chg="add mod">
          <ac:chgData name="Batool, Nazre" userId="bb8bcf30-75a1-410b-8398-e76265c4dbbb" providerId="ADAL" clId="{7960671E-E5D5-45B5-B71A-40F52BE04415}" dt="2024-09-11T21:53:22.770" v="1605" actId="1076"/>
          <ac:picMkLst>
            <pc:docMk/>
            <pc:sldMk cId="428274209" sldId="341"/>
            <ac:picMk id="32" creationId="{271E55A5-C49A-CD33-8429-AC526632B59E}"/>
          </ac:picMkLst>
        </pc:picChg>
        <pc:picChg chg="add mod">
          <ac:chgData name="Batool, Nazre" userId="bb8bcf30-75a1-410b-8398-e76265c4dbbb" providerId="ADAL" clId="{7960671E-E5D5-45B5-B71A-40F52BE04415}" dt="2024-09-11T21:53:44.516" v="1610" actId="1076"/>
          <ac:picMkLst>
            <pc:docMk/>
            <pc:sldMk cId="428274209" sldId="341"/>
            <ac:picMk id="33" creationId="{77668101-3540-ED99-B73A-FA30C07E7EA2}"/>
          </ac:picMkLst>
        </pc:picChg>
        <pc:picChg chg="add mod">
          <ac:chgData name="Batool, Nazre" userId="bb8bcf30-75a1-410b-8398-e76265c4dbbb" providerId="ADAL" clId="{7960671E-E5D5-45B5-B71A-40F52BE04415}" dt="2024-09-11T21:53:34.151" v="1607" actId="1076"/>
          <ac:picMkLst>
            <pc:docMk/>
            <pc:sldMk cId="428274209" sldId="341"/>
            <ac:picMk id="34" creationId="{C5D514C8-78A7-B7DE-3D91-BE0CC07CE963}"/>
          </ac:picMkLst>
        </pc:picChg>
        <pc:picChg chg="add mod">
          <ac:chgData name="Batool, Nazre" userId="bb8bcf30-75a1-410b-8398-e76265c4dbbb" providerId="ADAL" clId="{7960671E-E5D5-45B5-B71A-40F52BE04415}" dt="2024-09-11T21:53:49.690" v="1613" actId="1035"/>
          <ac:picMkLst>
            <pc:docMk/>
            <pc:sldMk cId="428274209" sldId="341"/>
            <ac:picMk id="35" creationId="{E23FE69A-C595-91FF-CD0C-0EC81D9C1172}"/>
          </ac:picMkLst>
        </pc:picChg>
        <pc:picChg chg="add mod">
          <ac:chgData name="Batool, Nazre" userId="bb8bcf30-75a1-410b-8398-e76265c4dbbb" providerId="ADAL" clId="{7960671E-E5D5-45B5-B71A-40F52BE04415}" dt="2024-09-11T21:55:38.603" v="1627" actId="1076"/>
          <ac:picMkLst>
            <pc:docMk/>
            <pc:sldMk cId="428274209" sldId="341"/>
            <ac:picMk id="36" creationId="{983A5D69-16B8-D987-8432-56E12112AB1E}"/>
          </ac:picMkLst>
        </pc:picChg>
        <pc:picChg chg="add mod">
          <ac:chgData name="Batool, Nazre" userId="bb8bcf30-75a1-410b-8398-e76265c4dbbb" providerId="ADAL" clId="{7960671E-E5D5-45B5-B71A-40F52BE04415}" dt="2024-09-11T21:55:34.435" v="1626" actId="1076"/>
          <ac:picMkLst>
            <pc:docMk/>
            <pc:sldMk cId="428274209" sldId="341"/>
            <ac:picMk id="37" creationId="{8D4BD234-8818-83CF-14C4-2C9EA2531E4F}"/>
          </ac:picMkLst>
        </pc:picChg>
        <pc:cxnChg chg="mod">
          <ac:chgData name="Batool, Nazre" userId="bb8bcf30-75a1-410b-8398-e76265c4dbbb" providerId="ADAL" clId="{7960671E-E5D5-45B5-B71A-40F52BE04415}" dt="2024-09-11T21:50:17.501" v="1545"/>
          <ac:cxnSpMkLst>
            <pc:docMk/>
            <pc:sldMk cId="428274209" sldId="341"/>
            <ac:cxnSpMk id="10" creationId="{1DF3FF4B-1ADB-82F3-5130-29780B0C2F29}"/>
          </ac:cxnSpMkLst>
        </pc:cxnChg>
      </pc:sldChg>
    </pc:docChg>
  </pc:docChgLst>
  <pc:docChgLst>
    <pc:chgData name="Batool, Nazre" userId="bb8bcf30-75a1-410b-8398-e76265c4dbbb" providerId="ADAL" clId="{92D386BA-CC59-4C1C-9507-8545F066B574}"/>
    <pc:docChg chg="undo redo custSel addSld delSld modSld sldOrd">
      <pc:chgData name="Batool, Nazre" userId="bb8bcf30-75a1-410b-8398-e76265c4dbbb" providerId="ADAL" clId="{92D386BA-CC59-4C1C-9507-8545F066B574}" dt="2024-10-02T22:58:50.025" v="3936" actId="404"/>
      <pc:docMkLst>
        <pc:docMk/>
      </pc:docMkLst>
      <pc:sldChg chg="modSp mod">
        <pc:chgData name="Batool, Nazre" userId="bb8bcf30-75a1-410b-8398-e76265c4dbbb" providerId="ADAL" clId="{92D386BA-CC59-4C1C-9507-8545F066B574}" dt="2024-10-01T21:37:35.925" v="945" actId="6549"/>
        <pc:sldMkLst>
          <pc:docMk/>
          <pc:sldMk cId="3664000610" sldId="312"/>
        </pc:sldMkLst>
        <pc:spChg chg="mod">
          <ac:chgData name="Batool, Nazre" userId="bb8bcf30-75a1-410b-8398-e76265c4dbbb" providerId="ADAL" clId="{92D386BA-CC59-4C1C-9507-8545F066B574}" dt="2024-10-01T21:37:35.925" v="945" actId="6549"/>
          <ac:spMkLst>
            <pc:docMk/>
            <pc:sldMk cId="3664000610" sldId="312"/>
            <ac:spMk id="3" creationId="{94D0EB80-0155-FE70-7181-FA6803A4FECA}"/>
          </ac:spMkLst>
        </pc:spChg>
      </pc:sldChg>
      <pc:sldChg chg="del">
        <pc:chgData name="Batool, Nazre" userId="bb8bcf30-75a1-410b-8398-e76265c4dbbb" providerId="ADAL" clId="{92D386BA-CC59-4C1C-9507-8545F066B574}" dt="2024-10-01T22:35:07.828" v="2082" actId="47"/>
        <pc:sldMkLst>
          <pc:docMk/>
          <pc:sldMk cId="1051830982" sldId="315"/>
        </pc:sldMkLst>
      </pc:sldChg>
      <pc:sldChg chg="modSp mod">
        <pc:chgData name="Batool, Nazre" userId="bb8bcf30-75a1-410b-8398-e76265c4dbbb" providerId="ADAL" clId="{92D386BA-CC59-4C1C-9507-8545F066B574}" dt="2024-10-02T22:38:40.067" v="3739" actId="20577"/>
        <pc:sldMkLst>
          <pc:docMk/>
          <pc:sldMk cId="1961487190" sldId="317"/>
        </pc:sldMkLst>
        <pc:spChg chg="mod">
          <ac:chgData name="Batool, Nazre" userId="bb8bcf30-75a1-410b-8398-e76265c4dbbb" providerId="ADAL" clId="{92D386BA-CC59-4C1C-9507-8545F066B574}" dt="2024-10-02T22:38:40.067" v="3739" actId="20577"/>
          <ac:spMkLst>
            <pc:docMk/>
            <pc:sldMk cId="1961487190" sldId="317"/>
            <ac:spMk id="3" creationId="{94D0EB80-0155-FE70-7181-FA6803A4FECA}"/>
          </ac:spMkLst>
        </pc:spChg>
      </pc:sldChg>
      <pc:sldChg chg="modSp mod">
        <pc:chgData name="Batool, Nazre" userId="bb8bcf30-75a1-410b-8398-e76265c4dbbb" providerId="ADAL" clId="{92D386BA-CC59-4C1C-9507-8545F066B574}" dt="2024-10-01T22:34:12.271" v="2080" actId="20577"/>
        <pc:sldMkLst>
          <pc:docMk/>
          <pc:sldMk cId="2212549236" sldId="338"/>
        </pc:sldMkLst>
        <pc:spChg chg="mod">
          <ac:chgData name="Batool, Nazre" userId="bb8bcf30-75a1-410b-8398-e76265c4dbbb" providerId="ADAL" clId="{92D386BA-CC59-4C1C-9507-8545F066B574}" dt="2024-10-01T22:34:12.271" v="2080" actId="20577"/>
          <ac:spMkLst>
            <pc:docMk/>
            <pc:sldMk cId="2212549236" sldId="338"/>
            <ac:spMk id="3" creationId="{63BDF63B-5E38-F80D-2BB6-9C7C1F81002E}"/>
          </ac:spMkLst>
        </pc:spChg>
        <pc:spChg chg="mod">
          <ac:chgData name="Batool, Nazre" userId="bb8bcf30-75a1-410b-8398-e76265c4dbbb" providerId="ADAL" clId="{92D386BA-CC59-4C1C-9507-8545F066B574}" dt="2024-10-01T22:33:33.459" v="2061" actId="20577"/>
          <ac:spMkLst>
            <pc:docMk/>
            <pc:sldMk cId="2212549236" sldId="338"/>
            <ac:spMk id="4" creationId="{39ACD579-F9B2-9736-27BF-0C1D82F7FC0D}"/>
          </ac:spMkLst>
        </pc:spChg>
      </pc:sldChg>
      <pc:sldChg chg="del">
        <pc:chgData name="Batool, Nazre" userId="bb8bcf30-75a1-410b-8398-e76265c4dbbb" providerId="ADAL" clId="{92D386BA-CC59-4C1C-9507-8545F066B574}" dt="2024-10-01T22:35:07.828" v="2082" actId="47"/>
        <pc:sldMkLst>
          <pc:docMk/>
          <pc:sldMk cId="2662630649" sldId="350"/>
        </pc:sldMkLst>
      </pc:sldChg>
      <pc:sldChg chg="addSp delSp modSp mod">
        <pc:chgData name="Batool, Nazre" userId="bb8bcf30-75a1-410b-8398-e76265c4dbbb" providerId="ADAL" clId="{92D386BA-CC59-4C1C-9507-8545F066B574}" dt="2024-10-02T21:18:33.654" v="2548" actId="207"/>
        <pc:sldMkLst>
          <pc:docMk/>
          <pc:sldMk cId="3672870546" sldId="356"/>
        </pc:sldMkLst>
        <pc:spChg chg="mod">
          <ac:chgData name="Batool, Nazre" userId="bb8bcf30-75a1-410b-8398-e76265c4dbbb" providerId="ADAL" clId="{92D386BA-CC59-4C1C-9507-8545F066B574}" dt="2024-10-02T21:18:33.654" v="2548" actId="207"/>
          <ac:spMkLst>
            <pc:docMk/>
            <pc:sldMk cId="3672870546" sldId="356"/>
            <ac:spMk id="3" creationId="{94D0EB80-0155-FE70-7181-FA6803A4FECA}"/>
          </ac:spMkLst>
        </pc:spChg>
        <pc:spChg chg="mod">
          <ac:chgData name="Batool, Nazre" userId="bb8bcf30-75a1-410b-8398-e76265c4dbbb" providerId="ADAL" clId="{92D386BA-CC59-4C1C-9507-8545F066B574}" dt="2024-10-01T19:07:05.593" v="471" actId="20577"/>
          <ac:spMkLst>
            <pc:docMk/>
            <pc:sldMk cId="3672870546" sldId="356"/>
            <ac:spMk id="4" creationId="{39ACD579-F9B2-9736-27BF-0C1D82F7FC0D}"/>
          </ac:spMkLst>
        </pc:spChg>
        <pc:spChg chg="del mod">
          <ac:chgData name="Batool, Nazre" userId="bb8bcf30-75a1-410b-8398-e76265c4dbbb" providerId="ADAL" clId="{92D386BA-CC59-4C1C-9507-8545F066B574}" dt="2024-10-01T19:10:17.966" v="509" actId="478"/>
          <ac:spMkLst>
            <pc:docMk/>
            <pc:sldMk cId="3672870546" sldId="356"/>
            <ac:spMk id="12" creationId="{18CF03CD-D871-6244-CAF6-D9529C3BB13A}"/>
          </ac:spMkLst>
        </pc:spChg>
        <pc:picChg chg="del">
          <ac:chgData name="Batool, Nazre" userId="bb8bcf30-75a1-410b-8398-e76265c4dbbb" providerId="ADAL" clId="{92D386BA-CC59-4C1C-9507-8545F066B574}" dt="2024-10-01T19:10:14.531" v="508" actId="478"/>
          <ac:picMkLst>
            <pc:docMk/>
            <pc:sldMk cId="3672870546" sldId="356"/>
            <ac:picMk id="10" creationId="{8850B1F5-8813-5FEB-DD77-39E802395514}"/>
          </ac:picMkLst>
        </pc:picChg>
        <pc:picChg chg="del">
          <ac:chgData name="Batool, Nazre" userId="bb8bcf30-75a1-410b-8398-e76265c4dbbb" providerId="ADAL" clId="{92D386BA-CC59-4C1C-9507-8545F066B574}" dt="2024-10-01T19:10:19.751" v="510" actId="478"/>
          <ac:picMkLst>
            <pc:docMk/>
            <pc:sldMk cId="3672870546" sldId="356"/>
            <ac:picMk id="11" creationId="{F47884BB-F0D0-B549-5D12-39AC297BCED1}"/>
          </ac:picMkLst>
        </pc:picChg>
        <pc:picChg chg="add del mod">
          <ac:chgData name="Batool, Nazre" userId="bb8bcf30-75a1-410b-8398-e76265c4dbbb" providerId="ADAL" clId="{92D386BA-CC59-4C1C-9507-8545F066B574}" dt="2024-10-01T19:10:51.929" v="514" actId="478"/>
          <ac:picMkLst>
            <pc:docMk/>
            <pc:sldMk cId="3672870546" sldId="356"/>
            <ac:picMk id="3074" creationId="{70A02F83-1506-BC55-B800-609BAAB8E9B8}"/>
          </ac:picMkLst>
        </pc:picChg>
      </pc:sldChg>
      <pc:sldChg chg="del">
        <pc:chgData name="Batool, Nazre" userId="bb8bcf30-75a1-410b-8398-e76265c4dbbb" providerId="ADAL" clId="{92D386BA-CC59-4C1C-9507-8545F066B574}" dt="2024-10-01T22:35:07.828" v="2082" actId="47"/>
        <pc:sldMkLst>
          <pc:docMk/>
          <pc:sldMk cId="1475174500" sldId="357"/>
        </pc:sldMkLst>
      </pc:sldChg>
      <pc:sldChg chg="del">
        <pc:chgData name="Batool, Nazre" userId="bb8bcf30-75a1-410b-8398-e76265c4dbbb" providerId="ADAL" clId="{92D386BA-CC59-4C1C-9507-8545F066B574}" dt="2024-10-01T22:35:07.828" v="2082" actId="47"/>
        <pc:sldMkLst>
          <pc:docMk/>
          <pc:sldMk cId="60346790" sldId="358"/>
        </pc:sldMkLst>
      </pc:sldChg>
      <pc:sldChg chg="del">
        <pc:chgData name="Batool, Nazre" userId="bb8bcf30-75a1-410b-8398-e76265c4dbbb" providerId="ADAL" clId="{92D386BA-CC59-4C1C-9507-8545F066B574}" dt="2024-10-01T22:35:07.828" v="2082" actId="47"/>
        <pc:sldMkLst>
          <pc:docMk/>
          <pc:sldMk cId="1746922124" sldId="359"/>
        </pc:sldMkLst>
      </pc:sldChg>
      <pc:sldChg chg="del">
        <pc:chgData name="Batool, Nazre" userId="bb8bcf30-75a1-410b-8398-e76265c4dbbb" providerId="ADAL" clId="{92D386BA-CC59-4C1C-9507-8545F066B574}" dt="2024-10-01T22:35:07.828" v="2082" actId="47"/>
        <pc:sldMkLst>
          <pc:docMk/>
          <pc:sldMk cId="2673217409" sldId="363"/>
        </pc:sldMkLst>
      </pc:sldChg>
      <pc:sldChg chg="del">
        <pc:chgData name="Batool, Nazre" userId="bb8bcf30-75a1-410b-8398-e76265c4dbbb" providerId="ADAL" clId="{92D386BA-CC59-4C1C-9507-8545F066B574}" dt="2024-10-01T22:35:07.828" v="2082" actId="47"/>
        <pc:sldMkLst>
          <pc:docMk/>
          <pc:sldMk cId="3649705110" sldId="364"/>
        </pc:sldMkLst>
      </pc:sldChg>
      <pc:sldChg chg="addSp modSp mod">
        <pc:chgData name="Batool, Nazre" userId="bb8bcf30-75a1-410b-8398-e76265c4dbbb" providerId="ADAL" clId="{92D386BA-CC59-4C1C-9507-8545F066B574}" dt="2024-10-02T22:46:11.591" v="3854" actId="14100"/>
        <pc:sldMkLst>
          <pc:docMk/>
          <pc:sldMk cId="2145641252" sldId="365"/>
        </pc:sldMkLst>
        <pc:spChg chg="mod">
          <ac:chgData name="Batool, Nazre" userId="bb8bcf30-75a1-410b-8398-e76265c4dbbb" providerId="ADAL" clId="{92D386BA-CC59-4C1C-9507-8545F066B574}" dt="2024-10-02T22:44:43.487" v="3742" actId="14100"/>
          <ac:spMkLst>
            <pc:docMk/>
            <pc:sldMk cId="2145641252" sldId="365"/>
            <ac:spMk id="3" creationId="{94D0EB80-0155-FE70-7181-FA6803A4FECA}"/>
          </ac:spMkLst>
        </pc:spChg>
        <pc:spChg chg="mod">
          <ac:chgData name="Batool, Nazre" userId="bb8bcf30-75a1-410b-8398-e76265c4dbbb" providerId="ADAL" clId="{92D386BA-CC59-4C1C-9507-8545F066B574}" dt="2024-10-01T21:39:43.713" v="969" actId="20577"/>
          <ac:spMkLst>
            <pc:docMk/>
            <pc:sldMk cId="2145641252" sldId="365"/>
            <ac:spMk id="4" creationId="{39ACD579-F9B2-9736-27BF-0C1D82F7FC0D}"/>
          </ac:spMkLst>
        </pc:spChg>
        <pc:spChg chg="add mod">
          <ac:chgData name="Batool, Nazre" userId="bb8bcf30-75a1-410b-8398-e76265c4dbbb" providerId="ADAL" clId="{92D386BA-CC59-4C1C-9507-8545F066B574}" dt="2024-10-02T22:46:11.591" v="3854" actId="14100"/>
          <ac:spMkLst>
            <pc:docMk/>
            <pc:sldMk cId="2145641252" sldId="365"/>
            <ac:spMk id="6" creationId="{F33F8FC5-BDDD-1654-DF43-2EE7D389A9F7}"/>
          </ac:spMkLst>
        </pc:spChg>
        <pc:picChg chg="add mod">
          <ac:chgData name="Batool, Nazre" userId="bb8bcf30-75a1-410b-8398-e76265c4dbbb" providerId="ADAL" clId="{92D386BA-CC59-4C1C-9507-8545F066B574}" dt="2024-10-02T22:44:47.433" v="3743" actId="1076"/>
          <ac:picMkLst>
            <pc:docMk/>
            <pc:sldMk cId="2145641252" sldId="365"/>
            <ac:picMk id="5" creationId="{770019A4-EAA7-75A0-AD90-360DE2A8AE50}"/>
          </ac:picMkLst>
        </pc:picChg>
      </pc:sldChg>
      <pc:sldChg chg="addSp modSp add del mod">
        <pc:chgData name="Batool, Nazre" userId="bb8bcf30-75a1-410b-8398-e76265c4dbbb" providerId="ADAL" clId="{92D386BA-CC59-4C1C-9507-8545F066B574}" dt="2024-10-02T22:58:50.025" v="3936" actId="404"/>
        <pc:sldMkLst>
          <pc:docMk/>
          <pc:sldMk cId="834789142" sldId="366"/>
        </pc:sldMkLst>
        <pc:spChg chg="mod">
          <ac:chgData name="Batool, Nazre" userId="bb8bcf30-75a1-410b-8398-e76265c4dbbb" providerId="ADAL" clId="{92D386BA-CC59-4C1C-9507-8545F066B574}" dt="2024-10-01T22:03:30.016" v="1733" actId="114"/>
          <ac:spMkLst>
            <pc:docMk/>
            <pc:sldMk cId="834789142" sldId="366"/>
            <ac:spMk id="3" creationId="{94D0EB80-0155-FE70-7181-FA6803A4FECA}"/>
          </ac:spMkLst>
        </pc:spChg>
        <pc:spChg chg="mod">
          <ac:chgData name="Batool, Nazre" userId="bb8bcf30-75a1-410b-8398-e76265c4dbbb" providerId="ADAL" clId="{92D386BA-CC59-4C1C-9507-8545F066B574}" dt="2024-10-01T18:31:02.591" v="237"/>
          <ac:spMkLst>
            <pc:docMk/>
            <pc:sldMk cId="834789142" sldId="366"/>
            <ac:spMk id="4" creationId="{39ACD579-F9B2-9736-27BF-0C1D82F7FC0D}"/>
          </ac:spMkLst>
        </pc:spChg>
        <pc:spChg chg="add mod">
          <ac:chgData name="Batool, Nazre" userId="bb8bcf30-75a1-410b-8398-e76265c4dbbb" providerId="ADAL" clId="{92D386BA-CC59-4C1C-9507-8545F066B574}" dt="2024-10-02T22:58:50.025" v="3936" actId="404"/>
          <ac:spMkLst>
            <pc:docMk/>
            <pc:sldMk cId="834789142" sldId="366"/>
            <ac:spMk id="7" creationId="{C7E58648-5076-3475-1AC9-02DA7386528D}"/>
          </ac:spMkLst>
        </pc:spChg>
        <pc:picChg chg="add mod">
          <ac:chgData name="Batool, Nazre" userId="bb8bcf30-75a1-410b-8398-e76265c4dbbb" providerId="ADAL" clId="{92D386BA-CC59-4C1C-9507-8545F066B574}" dt="2024-10-02T22:56:34.427" v="3857" actId="14100"/>
          <ac:picMkLst>
            <pc:docMk/>
            <pc:sldMk cId="834789142" sldId="366"/>
            <ac:picMk id="5" creationId="{9E2A39F5-182C-61B3-A944-DB41B47D93E8}"/>
          </ac:picMkLst>
        </pc:picChg>
      </pc:sldChg>
      <pc:sldChg chg="del">
        <pc:chgData name="Batool, Nazre" userId="bb8bcf30-75a1-410b-8398-e76265c4dbbb" providerId="ADAL" clId="{92D386BA-CC59-4C1C-9507-8545F066B574}" dt="2024-10-01T22:35:07.828" v="2082" actId="47"/>
        <pc:sldMkLst>
          <pc:docMk/>
          <pc:sldMk cId="999621719" sldId="367"/>
        </pc:sldMkLst>
      </pc:sldChg>
      <pc:sldChg chg="addSp delSp modSp mod delAnim modAnim">
        <pc:chgData name="Batool, Nazre" userId="bb8bcf30-75a1-410b-8398-e76265c4dbbb" providerId="ADAL" clId="{92D386BA-CC59-4C1C-9507-8545F066B574}" dt="2024-10-02T22:24:00.980" v="3509" actId="478"/>
        <pc:sldMkLst>
          <pc:docMk/>
          <pc:sldMk cId="2471375932" sldId="368"/>
        </pc:sldMkLst>
        <pc:spChg chg="add mod">
          <ac:chgData name="Batool, Nazre" userId="bb8bcf30-75a1-410b-8398-e76265c4dbbb" providerId="ADAL" clId="{92D386BA-CC59-4C1C-9507-8545F066B574}" dt="2024-10-02T22:22:21.522" v="3503" actId="6549"/>
          <ac:spMkLst>
            <pc:docMk/>
            <pc:sldMk cId="2471375932" sldId="368"/>
            <ac:spMk id="2" creationId="{13BB67A0-44BC-85CF-2A74-4751886FF8D7}"/>
          </ac:spMkLst>
        </pc:spChg>
        <pc:spChg chg="mod">
          <ac:chgData name="Batool, Nazre" userId="bb8bcf30-75a1-410b-8398-e76265c4dbbb" providerId="ADAL" clId="{92D386BA-CC59-4C1C-9507-8545F066B574}" dt="2024-10-02T22:22:53.326" v="3505" actId="20577"/>
          <ac:spMkLst>
            <pc:docMk/>
            <pc:sldMk cId="2471375932" sldId="368"/>
            <ac:spMk id="3" creationId="{94D0EB80-0155-FE70-7181-FA6803A4FECA}"/>
          </ac:spMkLst>
        </pc:spChg>
        <pc:spChg chg="mod">
          <ac:chgData name="Batool, Nazre" userId="bb8bcf30-75a1-410b-8398-e76265c4dbbb" providerId="ADAL" clId="{92D386BA-CC59-4C1C-9507-8545F066B574}" dt="2024-10-01T19:41:19.753" v="726" actId="20577"/>
          <ac:spMkLst>
            <pc:docMk/>
            <pc:sldMk cId="2471375932" sldId="368"/>
            <ac:spMk id="4" creationId="{39ACD579-F9B2-9736-27BF-0C1D82F7FC0D}"/>
          </ac:spMkLst>
        </pc:spChg>
        <pc:spChg chg="add del mod">
          <ac:chgData name="Batool, Nazre" userId="bb8bcf30-75a1-410b-8398-e76265c4dbbb" providerId="ADAL" clId="{92D386BA-CC59-4C1C-9507-8545F066B574}" dt="2024-10-01T19:45:02.182" v="747" actId="478"/>
          <ac:spMkLst>
            <pc:docMk/>
            <pc:sldMk cId="2471375932" sldId="368"/>
            <ac:spMk id="7" creationId="{70341A76-1DD3-4168-4CFC-63841E0A4328}"/>
          </ac:spMkLst>
        </pc:spChg>
        <pc:spChg chg="mod">
          <ac:chgData name="Batool, Nazre" userId="bb8bcf30-75a1-410b-8398-e76265c4dbbb" providerId="ADAL" clId="{92D386BA-CC59-4C1C-9507-8545F066B574}" dt="2024-10-01T19:28:37.175" v="713"/>
          <ac:spMkLst>
            <pc:docMk/>
            <pc:sldMk cId="2471375932" sldId="368"/>
            <ac:spMk id="9" creationId="{8C69662C-6425-DE00-65E5-881A1DB6F0B7}"/>
          </ac:spMkLst>
        </pc:spChg>
        <pc:spChg chg="mod">
          <ac:chgData name="Batool, Nazre" userId="bb8bcf30-75a1-410b-8398-e76265c4dbbb" providerId="ADAL" clId="{92D386BA-CC59-4C1C-9507-8545F066B574}" dt="2024-10-01T19:28:37.175" v="713"/>
          <ac:spMkLst>
            <pc:docMk/>
            <pc:sldMk cId="2471375932" sldId="368"/>
            <ac:spMk id="23" creationId="{CA9EE2A2-3D8F-CE5D-B3FD-E5525644986D}"/>
          </ac:spMkLst>
        </pc:spChg>
        <pc:spChg chg="add del mod">
          <ac:chgData name="Batool, Nazre" userId="bb8bcf30-75a1-410b-8398-e76265c4dbbb" providerId="ADAL" clId="{92D386BA-CC59-4C1C-9507-8545F066B574}" dt="2024-10-01T19:44:05.983" v="731" actId="478"/>
          <ac:spMkLst>
            <pc:docMk/>
            <pc:sldMk cId="2471375932" sldId="368"/>
            <ac:spMk id="28" creationId="{85F30016-9BCB-2736-A961-D063A6028759}"/>
          </ac:spMkLst>
        </pc:spChg>
        <pc:spChg chg="mod">
          <ac:chgData name="Batool, Nazre" userId="bb8bcf30-75a1-410b-8398-e76265c4dbbb" providerId="ADAL" clId="{92D386BA-CC59-4C1C-9507-8545F066B574}" dt="2024-10-01T19:28:37.175" v="713"/>
          <ac:spMkLst>
            <pc:docMk/>
            <pc:sldMk cId="2471375932" sldId="368"/>
            <ac:spMk id="30" creationId="{B1692EF3-E794-1F09-25A8-85FBB3FC0DB9}"/>
          </ac:spMkLst>
        </pc:spChg>
        <pc:spChg chg="del mod">
          <ac:chgData name="Batool, Nazre" userId="bb8bcf30-75a1-410b-8398-e76265c4dbbb" providerId="ADAL" clId="{92D386BA-CC59-4C1C-9507-8545F066B574}" dt="2024-10-02T22:24:00.980" v="3509" actId="478"/>
          <ac:spMkLst>
            <pc:docMk/>
            <pc:sldMk cId="2471375932" sldId="368"/>
            <ac:spMk id="35" creationId="{AEFC1712-C017-BAB9-854B-EE7006214823}"/>
          </ac:spMkLst>
        </pc:spChg>
        <pc:spChg chg="mod">
          <ac:chgData name="Batool, Nazre" userId="bb8bcf30-75a1-410b-8398-e76265c4dbbb" providerId="ADAL" clId="{92D386BA-CC59-4C1C-9507-8545F066B574}" dt="2024-10-02T22:20:50.741" v="3456" actId="1076"/>
          <ac:spMkLst>
            <pc:docMk/>
            <pc:sldMk cId="2471375932" sldId="368"/>
            <ac:spMk id="36" creationId="{651F3BF6-07C8-5299-10B2-9BFB85E33FEA}"/>
          </ac:spMkLst>
        </pc:spChg>
        <pc:spChg chg="mod">
          <ac:chgData name="Batool, Nazre" userId="bb8bcf30-75a1-410b-8398-e76265c4dbbb" providerId="ADAL" clId="{92D386BA-CC59-4C1C-9507-8545F066B574}" dt="2024-10-02T22:21:08.103" v="3490" actId="1037"/>
          <ac:spMkLst>
            <pc:docMk/>
            <pc:sldMk cId="2471375932" sldId="368"/>
            <ac:spMk id="37" creationId="{20AE90F0-3054-BC9D-1293-D20C59124011}"/>
          </ac:spMkLst>
        </pc:spChg>
        <pc:spChg chg="add del mod">
          <ac:chgData name="Batool, Nazre" userId="bb8bcf30-75a1-410b-8398-e76265c4dbbb" providerId="ADAL" clId="{92D386BA-CC59-4C1C-9507-8545F066B574}" dt="2024-10-01T19:44:27.818" v="737" actId="478"/>
          <ac:spMkLst>
            <pc:docMk/>
            <pc:sldMk cId="2471375932" sldId="368"/>
            <ac:spMk id="37" creationId="{4CD5896A-3C15-B4DE-C9D1-D392F28AE6E3}"/>
          </ac:spMkLst>
        </pc:spChg>
        <pc:spChg chg="mod">
          <ac:chgData name="Batool, Nazre" userId="bb8bcf30-75a1-410b-8398-e76265c4dbbb" providerId="ADAL" clId="{92D386BA-CC59-4C1C-9507-8545F066B574}" dt="2024-10-02T22:20:45.430" v="3455" actId="1076"/>
          <ac:spMkLst>
            <pc:docMk/>
            <pc:sldMk cId="2471375932" sldId="368"/>
            <ac:spMk id="38" creationId="{78A8561C-26EE-C605-1DEA-3A5D4971DA94}"/>
          </ac:spMkLst>
        </pc:spChg>
        <pc:spChg chg="add del mod">
          <ac:chgData name="Batool, Nazre" userId="bb8bcf30-75a1-410b-8398-e76265c4dbbb" providerId="ADAL" clId="{92D386BA-CC59-4C1C-9507-8545F066B574}" dt="2024-10-01T19:44:27.818" v="737" actId="478"/>
          <ac:spMkLst>
            <pc:docMk/>
            <pc:sldMk cId="2471375932" sldId="368"/>
            <ac:spMk id="38" creationId="{B8F5D975-5317-F890-5F60-2638C662C631}"/>
          </ac:spMkLst>
        </pc:spChg>
        <pc:spChg chg="add del mod">
          <ac:chgData name="Batool, Nazre" userId="bb8bcf30-75a1-410b-8398-e76265c4dbbb" providerId="ADAL" clId="{92D386BA-CC59-4C1C-9507-8545F066B574}" dt="2024-10-01T19:44:07.445" v="732" actId="478"/>
          <ac:spMkLst>
            <pc:docMk/>
            <pc:sldMk cId="2471375932" sldId="368"/>
            <ac:spMk id="39" creationId="{729B6E14-16E4-7096-882A-09D4FAE46D97}"/>
          </ac:spMkLst>
        </pc:spChg>
        <pc:spChg chg="mod">
          <ac:chgData name="Batool, Nazre" userId="bb8bcf30-75a1-410b-8398-e76265c4dbbb" providerId="ADAL" clId="{92D386BA-CC59-4C1C-9507-8545F066B574}" dt="2024-10-02T22:21:08.103" v="3490" actId="1037"/>
          <ac:spMkLst>
            <pc:docMk/>
            <pc:sldMk cId="2471375932" sldId="368"/>
            <ac:spMk id="39" creationId="{E39A1E03-A736-C8D5-B49A-A3F4CD6EEBB9}"/>
          </ac:spMkLst>
        </pc:spChg>
        <pc:spChg chg="mod">
          <ac:chgData name="Batool, Nazre" userId="bb8bcf30-75a1-410b-8398-e76265c4dbbb" providerId="ADAL" clId="{92D386BA-CC59-4C1C-9507-8545F066B574}" dt="2024-10-02T22:20:45.430" v="3455" actId="1076"/>
          <ac:spMkLst>
            <pc:docMk/>
            <pc:sldMk cId="2471375932" sldId="368"/>
            <ac:spMk id="40" creationId="{4CA8C708-6A95-8934-7815-4E7B1BB3A84E}"/>
          </ac:spMkLst>
        </pc:spChg>
        <pc:spChg chg="add del mod">
          <ac:chgData name="Batool, Nazre" userId="bb8bcf30-75a1-410b-8398-e76265c4dbbb" providerId="ADAL" clId="{92D386BA-CC59-4C1C-9507-8545F066B574}" dt="2024-10-01T19:44:27.818" v="737" actId="478"/>
          <ac:spMkLst>
            <pc:docMk/>
            <pc:sldMk cId="2471375932" sldId="368"/>
            <ac:spMk id="40" creationId="{51370FD8-12C9-41F8-1253-1F992A9CFCBA}"/>
          </ac:spMkLst>
        </pc:spChg>
        <pc:spChg chg="add del mod">
          <ac:chgData name="Batool, Nazre" userId="bb8bcf30-75a1-410b-8398-e76265c4dbbb" providerId="ADAL" clId="{92D386BA-CC59-4C1C-9507-8545F066B574}" dt="2024-10-01T19:44:27.818" v="737" actId="478"/>
          <ac:spMkLst>
            <pc:docMk/>
            <pc:sldMk cId="2471375932" sldId="368"/>
            <ac:spMk id="41" creationId="{1451BA72-EADE-51B9-47C6-D6807833FE2B}"/>
          </ac:spMkLst>
        </pc:spChg>
        <pc:spChg chg="del">
          <ac:chgData name="Batool, Nazre" userId="bb8bcf30-75a1-410b-8398-e76265c4dbbb" providerId="ADAL" clId="{92D386BA-CC59-4C1C-9507-8545F066B574}" dt="2024-10-02T22:21:29.809" v="3495" actId="478"/>
          <ac:spMkLst>
            <pc:docMk/>
            <pc:sldMk cId="2471375932" sldId="368"/>
            <ac:spMk id="41" creationId="{25EE3E77-9E4B-BA71-2594-D825FB405594}"/>
          </ac:spMkLst>
        </pc:spChg>
        <pc:spChg chg="add del mod">
          <ac:chgData name="Batool, Nazre" userId="bb8bcf30-75a1-410b-8398-e76265c4dbbb" providerId="ADAL" clId="{92D386BA-CC59-4C1C-9507-8545F066B574}" dt="2024-10-01T19:44:27.818" v="737" actId="478"/>
          <ac:spMkLst>
            <pc:docMk/>
            <pc:sldMk cId="2471375932" sldId="368"/>
            <ac:spMk id="42" creationId="{2D60382F-6622-A71F-40D0-9B50D2126ADE}"/>
          </ac:spMkLst>
        </pc:spChg>
        <pc:spChg chg="add del mod">
          <ac:chgData name="Batool, Nazre" userId="bb8bcf30-75a1-410b-8398-e76265c4dbbb" providerId="ADAL" clId="{92D386BA-CC59-4C1C-9507-8545F066B574}" dt="2024-10-01T19:44:27.818" v="737" actId="478"/>
          <ac:spMkLst>
            <pc:docMk/>
            <pc:sldMk cId="2471375932" sldId="368"/>
            <ac:spMk id="43" creationId="{1209719D-2410-8CCB-49FB-C66D430E2056}"/>
          </ac:spMkLst>
        </pc:spChg>
        <pc:grpChg chg="del">
          <ac:chgData name="Batool, Nazre" userId="bb8bcf30-75a1-410b-8398-e76265c4dbbb" providerId="ADAL" clId="{92D386BA-CC59-4C1C-9507-8545F066B574}" dt="2024-10-01T19:23:15.708" v="711" actId="478"/>
          <ac:grpSpMkLst>
            <pc:docMk/>
            <pc:sldMk cId="2471375932" sldId="368"/>
            <ac:grpSpMk id="2" creationId="{69B9B7E6-E805-B0E2-0AEA-1FB9DF2B3327}"/>
          </ac:grpSpMkLst>
        </pc:grpChg>
        <pc:grpChg chg="mod">
          <ac:chgData name="Batool, Nazre" userId="bb8bcf30-75a1-410b-8398-e76265c4dbbb" providerId="ADAL" clId="{92D386BA-CC59-4C1C-9507-8545F066B574}" dt="2024-10-02T22:21:08.103" v="3490" actId="1037"/>
          <ac:grpSpMkLst>
            <pc:docMk/>
            <pc:sldMk cId="2471375932" sldId="368"/>
            <ac:grpSpMk id="7" creationId="{D7ADC45A-C948-F290-EC5C-09EA32E72DE8}"/>
          </ac:grpSpMkLst>
        </pc:grpChg>
        <pc:grpChg chg="add del mod">
          <ac:chgData name="Batool, Nazre" userId="bb8bcf30-75a1-410b-8398-e76265c4dbbb" providerId="ADAL" clId="{92D386BA-CC59-4C1C-9507-8545F066B574}" dt="2024-10-01T19:44:08.930" v="733" actId="478"/>
          <ac:grpSpMkLst>
            <pc:docMk/>
            <pc:sldMk cId="2471375932" sldId="368"/>
            <ac:grpSpMk id="8" creationId="{1E8B4D2B-CA48-F061-2F86-F913502CDE4D}"/>
          </ac:grpSpMkLst>
        </pc:grpChg>
        <pc:grpChg chg="mod">
          <ac:chgData name="Batool, Nazre" userId="bb8bcf30-75a1-410b-8398-e76265c4dbbb" providerId="ADAL" clId="{92D386BA-CC59-4C1C-9507-8545F066B574}" dt="2024-10-01T19:28:37.175" v="713"/>
          <ac:grpSpMkLst>
            <pc:docMk/>
            <pc:sldMk cId="2471375932" sldId="368"/>
            <ac:grpSpMk id="10" creationId="{E0785C01-F5E7-2981-F9D9-2656E0ABE8BC}"/>
          </ac:grpSpMkLst>
        </pc:grpChg>
        <pc:grpChg chg="mod">
          <ac:chgData name="Batool, Nazre" userId="bb8bcf30-75a1-410b-8398-e76265c4dbbb" providerId="ADAL" clId="{92D386BA-CC59-4C1C-9507-8545F066B574}" dt="2024-10-01T19:28:37.175" v="713"/>
          <ac:grpSpMkLst>
            <pc:docMk/>
            <pc:sldMk cId="2471375932" sldId="368"/>
            <ac:grpSpMk id="11" creationId="{A1F54A9F-36FA-B842-CD79-E086DBE59349}"/>
          </ac:grpSpMkLst>
        </pc:grpChg>
        <pc:grpChg chg="mod">
          <ac:chgData name="Batool, Nazre" userId="bb8bcf30-75a1-410b-8398-e76265c4dbbb" providerId="ADAL" clId="{92D386BA-CC59-4C1C-9507-8545F066B574}" dt="2024-10-02T22:21:14.475" v="3492" actId="1076"/>
          <ac:grpSpMkLst>
            <pc:docMk/>
            <pc:sldMk cId="2471375932" sldId="368"/>
            <ac:grpSpMk id="21" creationId="{B853C00D-02B0-7675-6ADA-2CECC3071A05}"/>
          </ac:grpSpMkLst>
        </pc:grpChg>
        <pc:grpChg chg="add del mod">
          <ac:chgData name="Batool, Nazre" userId="bb8bcf30-75a1-410b-8398-e76265c4dbbb" providerId="ADAL" clId="{92D386BA-CC59-4C1C-9507-8545F066B574}" dt="2024-10-01T19:44:27.818" v="737" actId="478"/>
          <ac:grpSpMkLst>
            <pc:docMk/>
            <pc:sldMk cId="2471375932" sldId="368"/>
            <ac:grpSpMk id="22" creationId="{1D8ADA37-DAF8-19F9-23B3-9B1884ADB5A6}"/>
          </ac:grpSpMkLst>
        </pc:grpChg>
        <pc:grpChg chg="mod">
          <ac:chgData name="Batool, Nazre" userId="bb8bcf30-75a1-410b-8398-e76265c4dbbb" providerId="ADAL" clId="{92D386BA-CC59-4C1C-9507-8545F066B574}" dt="2024-10-02T22:20:45.430" v="3455" actId="1076"/>
          <ac:grpSpMkLst>
            <pc:docMk/>
            <pc:sldMk cId="2471375932" sldId="368"/>
            <ac:grpSpMk id="27" creationId="{5D234F3A-C30E-4F9B-31BB-C98D3721AB90}"/>
          </ac:grpSpMkLst>
        </pc:grpChg>
        <pc:grpChg chg="add del mod">
          <ac:chgData name="Batool, Nazre" userId="bb8bcf30-75a1-410b-8398-e76265c4dbbb" providerId="ADAL" clId="{92D386BA-CC59-4C1C-9507-8545F066B574}" dt="2024-10-01T19:44:16.923" v="735" actId="478"/>
          <ac:grpSpMkLst>
            <pc:docMk/>
            <pc:sldMk cId="2471375932" sldId="368"/>
            <ac:grpSpMk id="29" creationId="{7A32B962-8BAE-8879-02A3-5B5153CB25A5}"/>
          </ac:grpSpMkLst>
        </pc:grpChg>
        <pc:picChg chg="add mod ord">
          <ac:chgData name="Batool, Nazre" userId="bb8bcf30-75a1-410b-8398-e76265c4dbbb" providerId="ADAL" clId="{92D386BA-CC59-4C1C-9507-8545F066B574}" dt="2024-10-01T19:45:18.143" v="749" actId="167"/>
          <ac:picMkLst>
            <pc:docMk/>
            <pc:sldMk cId="2471375932" sldId="368"/>
            <ac:picMk id="44" creationId="{E6A81A63-271D-5A21-020D-A87C83E88513}"/>
          </ac:picMkLst>
        </pc:picChg>
        <pc:cxnChg chg="mod">
          <ac:chgData name="Batool, Nazre" userId="bb8bcf30-75a1-410b-8398-e76265c4dbbb" providerId="ADAL" clId="{92D386BA-CC59-4C1C-9507-8545F066B574}" dt="2024-10-01T19:28:37.175" v="713"/>
          <ac:cxnSpMkLst>
            <pc:docMk/>
            <pc:sldMk cId="2471375932" sldId="368"/>
            <ac:cxnSpMk id="12" creationId="{10FCA159-20B8-D810-F107-37D9ED320133}"/>
          </ac:cxnSpMkLst>
        </pc:cxnChg>
        <pc:cxnChg chg="mod">
          <ac:chgData name="Batool, Nazre" userId="bb8bcf30-75a1-410b-8398-e76265c4dbbb" providerId="ADAL" clId="{92D386BA-CC59-4C1C-9507-8545F066B574}" dt="2024-10-01T19:28:37.175" v="713"/>
          <ac:cxnSpMkLst>
            <pc:docMk/>
            <pc:sldMk cId="2471375932" sldId="368"/>
            <ac:cxnSpMk id="13" creationId="{2AA0DB40-2828-13EB-ECAE-3E915E3686BD}"/>
          </ac:cxnSpMkLst>
        </pc:cxnChg>
        <pc:cxnChg chg="mod">
          <ac:chgData name="Batool, Nazre" userId="bb8bcf30-75a1-410b-8398-e76265c4dbbb" providerId="ADAL" clId="{92D386BA-CC59-4C1C-9507-8545F066B574}" dt="2024-10-01T19:28:37.175" v="713"/>
          <ac:cxnSpMkLst>
            <pc:docMk/>
            <pc:sldMk cId="2471375932" sldId="368"/>
            <ac:cxnSpMk id="14" creationId="{125AB236-965B-EE46-3209-E130E9D1FDC5}"/>
          </ac:cxnSpMkLst>
        </pc:cxnChg>
        <pc:cxnChg chg="mod">
          <ac:chgData name="Batool, Nazre" userId="bb8bcf30-75a1-410b-8398-e76265c4dbbb" providerId="ADAL" clId="{92D386BA-CC59-4C1C-9507-8545F066B574}" dt="2024-10-01T19:28:37.175" v="713"/>
          <ac:cxnSpMkLst>
            <pc:docMk/>
            <pc:sldMk cId="2471375932" sldId="368"/>
            <ac:cxnSpMk id="15" creationId="{1AAB4466-F4BC-4416-52D3-654517260F92}"/>
          </ac:cxnSpMkLst>
        </pc:cxnChg>
        <pc:cxnChg chg="mod">
          <ac:chgData name="Batool, Nazre" userId="bb8bcf30-75a1-410b-8398-e76265c4dbbb" providerId="ADAL" clId="{92D386BA-CC59-4C1C-9507-8545F066B574}" dt="2024-10-01T19:28:37.175" v="713"/>
          <ac:cxnSpMkLst>
            <pc:docMk/>
            <pc:sldMk cId="2471375932" sldId="368"/>
            <ac:cxnSpMk id="16" creationId="{926CB19D-CEB8-2F8B-79E5-1526A70EF424}"/>
          </ac:cxnSpMkLst>
        </pc:cxnChg>
        <pc:cxnChg chg="mod">
          <ac:chgData name="Batool, Nazre" userId="bb8bcf30-75a1-410b-8398-e76265c4dbbb" providerId="ADAL" clId="{92D386BA-CC59-4C1C-9507-8545F066B574}" dt="2024-10-01T19:44:08.930" v="733" actId="478"/>
          <ac:cxnSpMkLst>
            <pc:docMk/>
            <pc:sldMk cId="2471375932" sldId="368"/>
            <ac:cxnSpMk id="17" creationId="{4EF4AAC6-BCAE-7383-B316-0146AE66CFEA}"/>
          </ac:cxnSpMkLst>
        </pc:cxnChg>
        <pc:cxnChg chg="mod">
          <ac:chgData name="Batool, Nazre" userId="bb8bcf30-75a1-410b-8398-e76265c4dbbb" providerId="ADAL" clId="{92D386BA-CC59-4C1C-9507-8545F066B574}" dt="2024-10-01T19:28:37.175" v="713"/>
          <ac:cxnSpMkLst>
            <pc:docMk/>
            <pc:sldMk cId="2471375932" sldId="368"/>
            <ac:cxnSpMk id="18" creationId="{29F1C558-4DDA-B4E2-0C12-5D7E22E32DCA}"/>
          </ac:cxnSpMkLst>
        </pc:cxnChg>
        <pc:cxnChg chg="mod">
          <ac:chgData name="Batool, Nazre" userId="bb8bcf30-75a1-410b-8398-e76265c4dbbb" providerId="ADAL" clId="{92D386BA-CC59-4C1C-9507-8545F066B574}" dt="2024-10-01T19:28:37.175" v="713"/>
          <ac:cxnSpMkLst>
            <pc:docMk/>
            <pc:sldMk cId="2471375932" sldId="368"/>
            <ac:cxnSpMk id="19" creationId="{DF48DA2A-CC29-457F-BD9A-CF62F46E2DCF}"/>
          </ac:cxnSpMkLst>
        </pc:cxnChg>
        <pc:cxnChg chg="mod">
          <ac:chgData name="Batool, Nazre" userId="bb8bcf30-75a1-410b-8398-e76265c4dbbb" providerId="ADAL" clId="{92D386BA-CC59-4C1C-9507-8545F066B574}" dt="2024-10-01T19:28:37.175" v="713"/>
          <ac:cxnSpMkLst>
            <pc:docMk/>
            <pc:sldMk cId="2471375932" sldId="368"/>
            <ac:cxnSpMk id="20" creationId="{1FA8757F-C3CA-FE7C-5B76-BD87AF2596E8}"/>
          </ac:cxnSpMkLst>
        </pc:cxnChg>
        <pc:cxnChg chg="mod">
          <ac:chgData name="Batool, Nazre" userId="bb8bcf30-75a1-410b-8398-e76265c4dbbb" providerId="ADAL" clId="{92D386BA-CC59-4C1C-9507-8545F066B574}" dt="2024-10-01T19:28:37.175" v="713"/>
          <ac:cxnSpMkLst>
            <pc:docMk/>
            <pc:sldMk cId="2471375932" sldId="368"/>
            <ac:cxnSpMk id="21" creationId="{4B0533A1-58C0-6FA0-E6A3-1BAA233E3361}"/>
          </ac:cxnSpMkLst>
        </pc:cxnChg>
        <pc:cxnChg chg="mod">
          <ac:chgData name="Batool, Nazre" userId="bb8bcf30-75a1-410b-8398-e76265c4dbbb" providerId="ADAL" clId="{92D386BA-CC59-4C1C-9507-8545F066B574}" dt="2024-10-01T19:28:37.175" v="713"/>
          <ac:cxnSpMkLst>
            <pc:docMk/>
            <pc:sldMk cId="2471375932" sldId="368"/>
            <ac:cxnSpMk id="24" creationId="{AA550F7C-DAEB-7CFE-05CC-294DB154BBEB}"/>
          </ac:cxnSpMkLst>
        </pc:cxnChg>
        <pc:cxnChg chg="mod">
          <ac:chgData name="Batool, Nazre" userId="bb8bcf30-75a1-410b-8398-e76265c4dbbb" providerId="ADAL" clId="{92D386BA-CC59-4C1C-9507-8545F066B574}" dt="2024-10-01T19:28:37.175" v="713"/>
          <ac:cxnSpMkLst>
            <pc:docMk/>
            <pc:sldMk cId="2471375932" sldId="368"/>
            <ac:cxnSpMk id="25" creationId="{25E2CB2D-FF84-D666-E7D6-A3EE903E707A}"/>
          </ac:cxnSpMkLst>
        </pc:cxnChg>
        <pc:cxnChg chg="mod">
          <ac:chgData name="Batool, Nazre" userId="bb8bcf30-75a1-410b-8398-e76265c4dbbb" providerId="ADAL" clId="{92D386BA-CC59-4C1C-9507-8545F066B574}" dt="2024-10-01T19:28:37.175" v="713"/>
          <ac:cxnSpMkLst>
            <pc:docMk/>
            <pc:sldMk cId="2471375932" sldId="368"/>
            <ac:cxnSpMk id="26" creationId="{1F701592-D405-9369-CED9-BD131DD07DA2}"/>
          </ac:cxnSpMkLst>
        </pc:cxnChg>
        <pc:cxnChg chg="mod">
          <ac:chgData name="Batool, Nazre" userId="bb8bcf30-75a1-410b-8398-e76265c4dbbb" providerId="ADAL" clId="{92D386BA-CC59-4C1C-9507-8545F066B574}" dt="2024-10-01T19:28:37.175" v="713"/>
          <ac:cxnSpMkLst>
            <pc:docMk/>
            <pc:sldMk cId="2471375932" sldId="368"/>
            <ac:cxnSpMk id="27" creationId="{1CDE3ABB-ED5A-D5D4-E839-50F6CB373AC1}"/>
          </ac:cxnSpMkLst>
        </pc:cxnChg>
        <pc:cxnChg chg="mod">
          <ac:chgData name="Batool, Nazre" userId="bb8bcf30-75a1-410b-8398-e76265c4dbbb" providerId="ADAL" clId="{92D386BA-CC59-4C1C-9507-8545F066B574}" dt="2024-10-01T19:28:37.175" v="713"/>
          <ac:cxnSpMkLst>
            <pc:docMk/>
            <pc:sldMk cId="2471375932" sldId="368"/>
            <ac:cxnSpMk id="31" creationId="{D60C8F25-F8D0-B244-A6AD-DDDC933130ED}"/>
          </ac:cxnSpMkLst>
        </pc:cxnChg>
        <pc:cxnChg chg="mod">
          <ac:chgData name="Batool, Nazre" userId="bb8bcf30-75a1-410b-8398-e76265c4dbbb" providerId="ADAL" clId="{92D386BA-CC59-4C1C-9507-8545F066B574}" dt="2024-10-01T19:28:37.175" v="713"/>
          <ac:cxnSpMkLst>
            <pc:docMk/>
            <pc:sldMk cId="2471375932" sldId="368"/>
            <ac:cxnSpMk id="32" creationId="{A15341A4-1590-7572-3B47-0F591CB338E1}"/>
          </ac:cxnSpMkLst>
        </pc:cxnChg>
        <pc:cxnChg chg="mod">
          <ac:chgData name="Batool, Nazre" userId="bb8bcf30-75a1-410b-8398-e76265c4dbbb" providerId="ADAL" clId="{92D386BA-CC59-4C1C-9507-8545F066B574}" dt="2024-10-01T19:28:37.175" v="713"/>
          <ac:cxnSpMkLst>
            <pc:docMk/>
            <pc:sldMk cId="2471375932" sldId="368"/>
            <ac:cxnSpMk id="33" creationId="{6BB2E5B9-D650-99B2-419D-39C1D2BE8568}"/>
          </ac:cxnSpMkLst>
        </pc:cxnChg>
        <pc:cxnChg chg="mod">
          <ac:chgData name="Batool, Nazre" userId="bb8bcf30-75a1-410b-8398-e76265c4dbbb" providerId="ADAL" clId="{92D386BA-CC59-4C1C-9507-8545F066B574}" dt="2024-10-01T19:28:37.175" v="713"/>
          <ac:cxnSpMkLst>
            <pc:docMk/>
            <pc:sldMk cId="2471375932" sldId="368"/>
            <ac:cxnSpMk id="34" creationId="{E57114E2-73B1-36C2-2BC1-A5D8B8DEC820}"/>
          </ac:cxnSpMkLst>
        </pc:cxnChg>
        <pc:cxnChg chg="mod">
          <ac:chgData name="Batool, Nazre" userId="bb8bcf30-75a1-410b-8398-e76265c4dbbb" providerId="ADAL" clId="{92D386BA-CC59-4C1C-9507-8545F066B574}" dt="2024-10-01T19:28:37.175" v="713"/>
          <ac:cxnSpMkLst>
            <pc:docMk/>
            <pc:sldMk cId="2471375932" sldId="368"/>
            <ac:cxnSpMk id="35" creationId="{BD312E7C-D949-5622-F36A-7D7B2D777494}"/>
          </ac:cxnSpMkLst>
        </pc:cxnChg>
        <pc:cxnChg chg="mod">
          <ac:chgData name="Batool, Nazre" userId="bb8bcf30-75a1-410b-8398-e76265c4dbbb" providerId="ADAL" clId="{92D386BA-CC59-4C1C-9507-8545F066B574}" dt="2024-10-01T19:28:37.175" v="713"/>
          <ac:cxnSpMkLst>
            <pc:docMk/>
            <pc:sldMk cId="2471375932" sldId="368"/>
            <ac:cxnSpMk id="36" creationId="{35B7CD50-A5B2-A5CC-6FC7-D068D9C700EA}"/>
          </ac:cxnSpMkLst>
        </pc:cxnChg>
      </pc:sldChg>
      <pc:sldChg chg="del">
        <pc:chgData name="Batool, Nazre" userId="bb8bcf30-75a1-410b-8398-e76265c4dbbb" providerId="ADAL" clId="{92D386BA-CC59-4C1C-9507-8545F066B574}" dt="2024-10-01T18:52:00.687" v="238" actId="2696"/>
        <pc:sldMkLst>
          <pc:docMk/>
          <pc:sldMk cId="498711587" sldId="369"/>
        </pc:sldMkLst>
      </pc:sldChg>
      <pc:sldChg chg="modSp mod">
        <pc:chgData name="Batool, Nazre" userId="bb8bcf30-75a1-410b-8398-e76265c4dbbb" providerId="ADAL" clId="{92D386BA-CC59-4C1C-9507-8545F066B574}" dt="2024-10-02T22:07:54.041" v="3244" actId="20577"/>
        <pc:sldMkLst>
          <pc:docMk/>
          <pc:sldMk cId="1504766150" sldId="370"/>
        </pc:sldMkLst>
        <pc:spChg chg="mod">
          <ac:chgData name="Batool, Nazre" userId="bb8bcf30-75a1-410b-8398-e76265c4dbbb" providerId="ADAL" clId="{92D386BA-CC59-4C1C-9507-8545F066B574}" dt="2024-10-02T22:07:54.041" v="3244" actId="20577"/>
          <ac:spMkLst>
            <pc:docMk/>
            <pc:sldMk cId="1504766150" sldId="370"/>
            <ac:spMk id="3" creationId="{94D0EB80-0155-FE70-7181-FA6803A4FECA}"/>
          </ac:spMkLst>
        </pc:spChg>
      </pc:sldChg>
      <pc:sldChg chg="addSp modSp mod">
        <pc:chgData name="Batool, Nazre" userId="bb8bcf30-75a1-410b-8398-e76265c4dbbb" providerId="ADAL" clId="{92D386BA-CC59-4C1C-9507-8545F066B574}" dt="2024-10-02T22:12:03.687" v="3316" actId="1076"/>
        <pc:sldMkLst>
          <pc:docMk/>
          <pc:sldMk cId="4266132265" sldId="371"/>
        </pc:sldMkLst>
        <pc:spChg chg="mod">
          <ac:chgData name="Batool, Nazre" userId="bb8bcf30-75a1-410b-8398-e76265c4dbbb" providerId="ADAL" clId="{92D386BA-CC59-4C1C-9507-8545F066B574}" dt="2024-10-01T18:13:29.605" v="58" actId="20577"/>
          <ac:spMkLst>
            <pc:docMk/>
            <pc:sldMk cId="4266132265" sldId="371"/>
            <ac:spMk id="3" creationId="{94D0EB80-0155-FE70-7181-FA6803A4FECA}"/>
          </ac:spMkLst>
        </pc:spChg>
        <pc:picChg chg="add mod">
          <ac:chgData name="Batool, Nazre" userId="bb8bcf30-75a1-410b-8398-e76265c4dbbb" providerId="ADAL" clId="{92D386BA-CC59-4C1C-9507-8545F066B574}" dt="2024-10-02T22:12:03.687" v="3316" actId="1076"/>
          <ac:picMkLst>
            <pc:docMk/>
            <pc:sldMk cId="4266132265" sldId="371"/>
            <ac:picMk id="2" creationId="{EAB4CB78-1D9D-A82E-8E99-3CE5CC655DA7}"/>
          </ac:picMkLst>
        </pc:picChg>
        <pc:picChg chg="add mod">
          <ac:chgData name="Batool, Nazre" userId="bb8bcf30-75a1-410b-8398-e76265c4dbbb" providerId="ADAL" clId="{92D386BA-CC59-4C1C-9507-8545F066B574}" dt="2024-10-02T22:11:32.550" v="3315" actId="1076"/>
          <ac:picMkLst>
            <pc:docMk/>
            <pc:sldMk cId="4266132265" sldId="371"/>
            <ac:picMk id="2050" creationId="{FEC9272F-0E5A-4BB8-9C99-5BEF48D0388D}"/>
          </ac:picMkLst>
        </pc:picChg>
      </pc:sldChg>
      <pc:sldChg chg="addSp delSp modSp mod">
        <pc:chgData name="Batool, Nazre" userId="bb8bcf30-75a1-410b-8398-e76265c4dbbb" providerId="ADAL" clId="{92D386BA-CC59-4C1C-9507-8545F066B574}" dt="2024-10-01T19:06:21.648" v="454" actId="1076"/>
        <pc:sldMkLst>
          <pc:docMk/>
          <pc:sldMk cId="2484187906" sldId="372"/>
        </pc:sldMkLst>
        <pc:spChg chg="mod">
          <ac:chgData name="Batool, Nazre" userId="bb8bcf30-75a1-410b-8398-e76265c4dbbb" providerId="ADAL" clId="{92D386BA-CC59-4C1C-9507-8545F066B574}" dt="2024-10-01T19:06:15.733" v="451" actId="14100"/>
          <ac:spMkLst>
            <pc:docMk/>
            <pc:sldMk cId="2484187906" sldId="372"/>
            <ac:spMk id="3" creationId="{94D0EB80-0155-FE70-7181-FA6803A4FECA}"/>
          </ac:spMkLst>
        </pc:spChg>
        <pc:spChg chg="del">
          <ac:chgData name="Batool, Nazre" userId="bb8bcf30-75a1-410b-8398-e76265c4dbbb" providerId="ADAL" clId="{92D386BA-CC59-4C1C-9507-8545F066B574}" dt="2024-10-01T18:15:05.279" v="64" actId="478"/>
          <ac:spMkLst>
            <pc:docMk/>
            <pc:sldMk cId="2484187906" sldId="372"/>
            <ac:spMk id="7" creationId="{4C3C47D8-E642-1486-64D7-1D7FAC36E606}"/>
          </ac:spMkLst>
        </pc:spChg>
        <pc:picChg chg="del">
          <ac:chgData name="Batool, Nazre" userId="bb8bcf30-75a1-410b-8398-e76265c4dbbb" providerId="ADAL" clId="{92D386BA-CC59-4C1C-9507-8545F066B574}" dt="2024-10-01T18:15:02.303" v="63" actId="478"/>
          <ac:picMkLst>
            <pc:docMk/>
            <pc:sldMk cId="2484187906" sldId="372"/>
            <ac:picMk id="5" creationId="{67352122-14C6-F16E-C70F-9AB78D035C04}"/>
          </ac:picMkLst>
        </pc:picChg>
        <pc:picChg chg="add mod">
          <ac:chgData name="Batool, Nazre" userId="bb8bcf30-75a1-410b-8398-e76265c4dbbb" providerId="ADAL" clId="{92D386BA-CC59-4C1C-9507-8545F066B574}" dt="2024-10-01T19:06:21.648" v="454" actId="1076"/>
          <ac:picMkLst>
            <pc:docMk/>
            <pc:sldMk cId="2484187906" sldId="372"/>
            <ac:picMk id="1026" creationId="{E303A1F4-2708-3FC4-EC43-369D0144F9B0}"/>
          </ac:picMkLst>
        </pc:picChg>
        <pc:picChg chg="add mod">
          <ac:chgData name="Batool, Nazre" userId="bb8bcf30-75a1-410b-8398-e76265c4dbbb" providerId="ADAL" clId="{92D386BA-CC59-4C1C-9507-8545F066B574}" dt="2024-10-01T19:06:19.922" v="453" actId="1076"/>
          <ac:picMkLst>
            <pc:docMk/>
            <pc:sldMk cId="2484187906" sldId="372"/>
            <ac:picMk id="1027" creationId="{7BBBCACB-4B60-617A-3E8A-AD480C7EB796}"/>
          </ac:picMkLst>
        </pc:picChg>
      </pc:sldChg>
      <pc:sldChg chg="addSp modSp add del mod ord">
        <pc:chgData name="Batool, Nazre" userId="bb8bcf30-75a1-410b-8398-e76265c4dbbb" providerId="ADAL" clId="{92D386BA-CC59-4C1C-9507-8545F066B574}" dt="2024-10-02T21:17:52.131" v="2522"/>
        <pc:sldMkLst>
          <pc:docMk/>
          <pc:sldMk cId="3342138855" sldId="373"/>
        </pc:sldMkLst>
        <pc:spChg chg="mod">
          <ac:chgData name="Batool, Nazre" userId="bb8bcf30-75a1-410b-8398-e76265c4dbbb" providerId="ADAL" clId="{92D386BA-CC59-4C1C-9507-8545F066B574}" dt="2024-10-02T19:34:07.479" v="2253" actId="5793"/>
          <ac:spMkLst>
            <pc:docMk/>
            <pc:sldMk cId="3342138855" sldId="373"/>
            <ac:spMk id="3" creationId="{94D0EB80-0155-FE70-7181-FA6803A4FECA}"/>
          </ac:spMkLst>
        </pc:spChg>
        <pc:spChg chg="mod">
          <ac:chgData name="Batool, Nazre" userId="bb8bcf30-75a1-410b-8398-e76265c4dbbb" providerId="ADAL" clId="{92D386BA-CC59-4C1C-9507-8545F066B574}" dt="2024-10-01T18:52:25.733" v="295" actId="6549"/>
          <ac:spMkLst>
            <pc:docMk/>
            <pc:sldMk cId="3342138855" sldId="373"/>
            <ac:spMk id="4" creationId="{39ACD579-F9B2-9736-27BF-0C1D82F7FC0D}"/>
          </ac:spMkLst>
        </pc:spChg>
        <pc:spChg chg="add mod">
          <ac:chgData name="Batool, Nazre" userId="bb8bcf30-75a1-410b-8398-e76265c4dbbb" providerId="ADAL" clId="{92D386BA-CC59-4C1C-9507-8545F066B574}" dt="2024-10-01T18:54:42.675" v="314" actId="14100"/>
          <ac:spMkLst>
            <pc:docMk/>
            <pc:sldMk cId="3342138855" sldId="373"/>
            <ac:spMk id="5" creationId="{4233DDB9-322A-241A-7A0B-3E93A1DC7B08}"/>
          </ac:spMkLst>
        </pc:spChg>
        <pc:picChg chg="add mod">
          <ac:chgData name="Batool, Nazre" userId="bb8bcf30-75a1-410b-8398-e76265c4dbbb" providerId="ADAL" clId="{92D386BA-CC59-4C1C-9507-8545F066B574}" dt="2024-10-01T18:55:14.293" v="318" actId="1076"/>
          <ac:picMkLst>
            <pc:docMk/>
            <pc:sldMk cId="3342138855" sldId="373"/>
            <ac:picMk id="2050" creationId="{18F9C060-5944-04B8-CA35-A29E4F52F896}"/>
          </ac:picMkLst>
        </pc:picChg>
      </pc:sldChg>
      <pc:sldChg chg="addSp delSp modSp add del mod">
        <pc:chgData name="Batool, Nazre" userId="bb8bcf30-75a1-410b-8398-e76265c4dbbb" providerId="ADAL" clId="{92D386BA-CC59-4C1C-9507-8545F066B574}" dt="2024-10-01T19:18:27.175" v="564" actId="47"/>
        <pc:sldMkLst>
          <pc:docMk/>
          <pc:sldMk cId="583856642" sldId="374"/>
        </pc:sldMkLst>
        <pc:spChg chg="add mod">
          <ac:chgData name="Batool, Nazre" userId="bb8bcf30-75a1-410b-8398-e76265c4dbbb" providerId="ADAL" clId="{92D386BA-CC59-4C1C-9507-8545F066B574}" dt="2024-10-01T19:12:20.483" v="520" actId="478"/>
          <ac:spMkLst>
            <pc:docMk/>
            <pc:sldMk cId="583856642" sldId="374"/>
            <ac:spMk id="2" creationId="{7B3ADA08-5277-7747-8754-47DF81770B77}"/>
          </ac:spMkLst>
        </pc:spChg>
        <pc:spChg chg="del mod">
          <ac:chgData name="Batool, Nazre" userId="bb8bcf30-75a1-410b-8398-e76265c4dbbb" providerId="ADAL" clId="{92D386BA-CC59-4C1C-9507-8545F066B574}" dt="2024-10-01T19:12:20.483" v="520" actId="478"/>
          <ac:spMkLst>
            <pc:docMk/>
            <pc:sldMk cId="583856642" sldId="374"/>
            <ac:spMk id="3" creationId="{94D0EB80-0155-FE70-7181-FA6803A4FECA}"/>
          </ac:spMkLst>
        </pc:spChg>
        <pc:spChg chg="del">
          <ac:chgData name="Batool, Nazre" userId="bb8bcf30-75a1-410b-8398-e76265c4dbbb" providerId="ADAL" clId="{92D386BA-CC59-4C1C-9507-8545F066B574}" dt="2024-10-01T19:12:20.483" v="520" actId="478"/>
          <ac:spMkLst>
            <pc:docMk/>
            <pc:sldMk cId="583856642" sldId="374"/>
            <ac:spMk id="4" creationId="{39ACD579-F9B2-9736-27BF-0C1D82F7FC0D}"/>
          </ac:spMkLst>
        </pc:spChg>
        <pc:spChg chg="del">
          <ac:chgData name="Batool, Nazre" userId="bb8bcf30-75a1-410b-8398-e76265c4dbbb" providerId="ADAL" clId="{92D386BA-CC59-4C1C-9507-8545F066B574}" dt="2024-10-01T19:12:20.483" v="520" actId="478"/>
          <ac:spMkLst>
            <pc:docMk/>
            <pc:sldMk cId="583856642" sldId="374"/>
            <ac:spMk id="12" creationId="{18CF03CD-D871-6244-CAF6-D9529C3BB13A}"/>
          </ac:spMkLst>
        </pc:spChg>
        <pc:picChg chg="del">
          <ac:chgData name="Batool, Nazre" userId="bb8bcf30-75a1-410b-8398-e76265c4dbbb" providerId="ADAL" clId="{92D386BA-CC59-4C1C-9507-8545F066B574}" dt="2024-10-01T19:12:20.483" v="520" actId="478"/>
          <ac:picMkLst>
            <pc:docMk/>
            <pc:sldMk cId="583856642" sldId="374"/>
            <ac:picMk id="10" creationId="{8850B1F5-8813-5FEB-DD77-39E802395514}"/>
          </ac:picMkLst>
        </pc:picChg>
        <pc:picChg chg="del">
          <ac:chgData name="Batool, Nazre" userId="bb8bcf30-75a1-410b-8398-e76265c4dbbb" providerId="ADAL" clId="{92D386BA-CC59-4C1C-9507-8545F066B574}" dt="2024-10-01T19:12:20.483" v="520" actId="478"/>
          <ac:picMkLst>
            <pc:docMk/>
            <pc:sldMk cId="583856642" sldId="374"/>
            <ac:picMk id="11" creationId="{F47884BB-F0D0-B549-5D12-39AC297BCED1}"/>
          </ac:picMkLst>
        </pc:picChg>
      </pc:sldChg>
      <pc:sldChg chg="modSp add mod">
        <pc:chgData name="Batool, Nazre" userId="bb8bcf30-75a1-410b-8398-e76265c4dbbb" providerId="ADAL" clId="{92D386BA-CC59-4C1C-9507-8545F066B574}" dt="2024-10-02T21:51:16.323" v="2911" actId="20577"/>
        <pc:sldMkLst>
          <pc:docMk/>
          <pc:sldMk cId="4264152477" sldId="375"/>
        </pc:sldMkLst>
        <pc:spChg chg="mod">
          <ac:chgData name="Batool, Nazre" userId="bb8bcf30-75a1-410b-8398-e76265c4dbbb" providerId="ADAL" clId="{92D386BA-CC59-4C1C-9507-8545F066B574}" dt="2024-10-02T21:51:16.323" v="2911" actId="20577"/>
          <ac:spMkLst>
            <pc:docMk/>
            <pc:sldMk cId="4264152477" sldId="375"/>
            <ac:spMk id="3" creationId="{94D0EB80-0155-FE70-7181-FA6803A4FECA}"/>
          </ac:spMkLst>
        </pc:spChg>
        <pc:spChg chg="mod">
          <ac:chgData name="Batool, Nazre" userId="bb8bcf30-75a1-410b-8398-e76265c4dbbb" providerId="ADAL" clId="{92D386BA-CC59-4C1C-9507-8545F066B574}" dt="2024-10-02T20:02:36.252" v="2352" actId="1076"/>
          <ac:spMkLst>
            <pc:docMk/>
            <pc:sldMk cId="4264152477" sldId="375"/>
            <ac:spMk id="12" creationId="{18CF03CD-D871-6244-CAF6-D9529C3BB13A}"/>
          </ac:spMkLst>
        </pc:spChg>
        <pc:picChg chg="mod">
          <ac:chgData name="Batool, Nazre" userId="bb8bcf30-75a1-410b-8398-e76265c4dbbb" providerId="ADAL" clId="{92D386BA-CC59-4C1C-9507-8545F066B574}" dt="2024-10-02T20:02:43.131" v="2354" actId="1076"/>
          <ac:picMkLst>
            <pc:docMk/>
            <pc:sldMk cId="4264152477" sldId="375"/>
            <ac:picMk id="10" creationId="{8850B1F5-8813-5FEB-DD77-39E802395514}"/>
          </ac:picMkLst>
        </pc:picChg>
        <pc:picChg chg="mod">
          <ac:chgData name="Batool, Nazre" userId="bb8bcf30-75a1-410b-8398-e76265c4dbbb" providerId="ADAL" clId="{92D386BA-CC59-4C1C-9507-8545F066B574}" dt="2024-10-02T20:02:29.548" v="2350" actId="1076"/>
          <ac:picMkLst>
            <pc:docMk/>
            <pc:sldMk cId="4264152477" sldId="375"/>
            <ac:picMk id="11" creationId="{F47884BB-F0D0-B549-5D12-39AC297BCED1}"/>
          </ac:picMkLst>
        </pc:picChg>
      </pc:sldChg>
      <pc:sldChg chg="add del">
        <pc:chgData name="Batool, Nazre" userId="bb8bcf30-75a1-410b-8398-e76265c4dbbb" providerId="ADAL" clId="{92D386BA-CC59-4C1C-9507-8545F066B574}" dt="2024-10-01T22:34:35.273" v="2081" actId="47"/>
        <pc:sldMkLst>
          <pc:docMk/>
          <pc:sldMk cId="2968580685" sldId="376"/>
        </pc:sldMkLst>
      </pc:sldChg>
      <pc:sldChg chg="add del">
        <pc:chgData name="Batool, Nazre" userId="bb8bcf30-75a1-410b-8398-e76265c4dbbb" providerId="ADAL" clId="{92D386BA-CC59-4C1C-9507-8545F066B574}" dt="2024-10-01T19:18:27.175" v="564" actId="47"/>
        <pc:sldMkLst>
          <pc:docMk/>
          <pc:sldMk cId="806268224" sldId="377"/>
        </pc:sldMkLst>
      </pc:sldChg>
      <pc:sldChg chg="addSp modSp add mod">
        <pc:chgData name="Batool, Nazre" userId="bb8bcf30-75a1-410b-8398-e76265c4dbbb" providerId="ADAL" clId="{92D386BA-CC59-4C1C-9507-8545F066B574}" dt="2024-10-01T19:14:38.647" v="539" actId="403"/>
        <pc:sldMkLst>
          <pc:docMk/>
          <pc:sldMk cId="2784467515" sldId="378"/>
        </pc:sldMkLst>
        <pc:spChg chg="add mod">
          <ac:chgData name="Batool, Nazre" userId="bb8bcf30-75a1-410b-8398-e76265c4dbbb" providerId="ADAL" clId="{92D386BA-CC59-4C1C-9507-8545F066B574}" dt="2024-10-01T19:14:38.647" v="539" actId="403"/>
          <ac:spMkLst>
            <pc:docMk/>
            <pc:sldMk cId="2784467515" sldId="378"/>
            <ac:spMk id="3" creationId="{24DE4275-B218-4041-80C8-409414F1910A}"/>
          </ac:spMkLst>
        </pc:spChg>
        <pc:picChg chg="add mod">
          <ac:chgData name="Batool, Nazre" userId="bb8bcf30-75a1-410b-8398-e76265c4dbbb" providerId="ADAL" clId="{92D386BA-CC59-4C1C-9507-8545F066B574}" dt="2024-10-01T19:14:26.428" v="534" actId="1076"/>
          <ac:picMkLst>
            <pc:docMk/>
            <pc:sldMk cId="2784467515" sldId="378"/>
            <ac:picMk id="4098" creationId="{CB28AC9E-6E74-5719-C779-9879FD7BF593}"/>
          </ac:picMkLst>
        </pc:picChg>
      </pc:sldChg>
      <pc:sldChg chg="addSp delSp modSp add mod">
        <pc:chgData name="Batool, Nazre" userId="bb8bcf30-75a1-410b-8398-e76265c4dbbb" providerId="ADAL" clId="{92D386BA-CC59-4C1C-9507-8545F066B574}" dt="2024-10-01T22:21:05.748" v="1858" actId="6549"/>
        <pc:sldMkLst>
          <pc:docMk/>
          <pc:sldMk cId="4109889149" sldId="379"/>
        </pc:sldMkLst>
        <pc:spChg chg="mod">
          <ac:chgData name="Batool, Nazre" userId="bb8bcf30-75a1-410b-8398-e76265c4dbbb" providerId="ADAL" clId="{92D386BA-CC59-4C1C-9507-8545F066B574}" dt="2024-10-01T22:21:05.748" v="1858" actId="6549"/>
          <ac:spMkLst>
            <pc:docMk/>
            <pc:sldMk cId="4109889149" sldId="379"/>
            <ac:spMk id="3" creationId="{24DE4275-B218-4041-80C8-409414F1910A}"/>
          </ac:spMkLst>
        </pc:spChg>
        <pc:picChg chg="del mod">
          <ac:chgData name="Batool, Nazre" userId="bb8bcf30-75a1-410b-8398-e76265c4dbbb" providerId="ADAL" clId="{92D386BA-CC59-4C1C-9507-8545F066B574}" dt="2024-10-01T19:15:21.594" v="546" actId="478"/>
          <ac:picMkLst>
            <pc:docMk/>
            <pc:sldMk cId="4109889149" sldId="379"/>
            <ac:picMk id="4098" creationId="{CB28AC9E-6E74-5719-C779-9879FD7BF593}"/>
          </ac:picMkLst>
        </pc:picChg>
        <pc:picChg chg="add mod">
          <ac:chgData name="Batool, Nazre" userId="bb8bcf30-75a1-410b-8398-e76265c4dbbb" providerId="ADAL" clId="{92D386BA-CC59-4C1C-9507-8545F066B574}" dt="2024-10-01T19:15:28.875" v="547" actId="14100"/>
          <ac:picMkLst>
            <pc:docMk/>
            <pc:sldMk cId="4109889149" sldId="379"/>
            <ac:picMk id="5122" creationId="{B9584C41-B8F9-7A95-A379-E27F79D31B5C}"/>
          </ac:picMkLst>
        </pc:picChg>
      </pc:sldChg>
      <pc:sldChg chg="addSp delSp modSp add mod">
        <pc:chgData name="Batool, Nazre" userId="bb8bcf30-75a1-410b-8398-e76265c4dbbb" providerId="ADAL" clId="{92D386BA-CC59-4C1C-9507-8545F066B574}" dt="2024-10-01T22:20:09.017" v="1791" actId="20577"/>
        <pc:sldMkLst>
          <pc:docMk/>
          <pc:sldMk cId="1697328871" sldId="380"/>
        </pc:sldMkLst>
        <pc:spChg chg="mod">
          <ac:chgData name="Batool, Nazre" userId="bb8bcf30-75a1-410b-8398-e76265c4dbbb" providerId="ADAL" clId="{92D386BA-CC59-4C1C-9507-8545F066B574}" dt="2024-10-01T22:20:09.017" v="1791" actId="20577"/>
          <ac:spMkLst>
            <pc:docMk/>
            <pc:sldMk cId="1697328871" sldId="380"/>
            <ac:spMk id="3" creationId="{24DE4275-B218-4041-80C8-409414F1910A}"/>
          </ac:spMkLst>
        </pc:spChg>
        <pc:picChg chg="del">
          <ac:chgData name="Batool, Nazre" userId="bb8bcf30-75a1-410b-8398-e76265c4dbbb" providerId="ADAL" clId="{92D386BA-CC59-4C1C-9507-8545F066B574}" dt="2024-10-01T19:16:21.338" v="554" actId="478"/>
          <ac:picMkLst>
            <pc:docMk/>
            <pc:sldMk cId="1697328871" sldId="380"/>
            <ac:picMk id="5122" creationId="{B9584C41-B8F9-7A95-A379-E27F79D31B5C}"/>
          </ac:picMkLst>
        </pc:picChg>
        <pc:picChg chg="add mod">
          <ac:chgData name="Batool, Nazre" userId="bb8bcf30-75a1-410b-8398-e76265c4dbbb" providerId="ADAL" clId="{92D386BA-CC59-4C1C-9507-8545F066B574}" dt="2024-10-01T19:16:32.481" v="557" actId="14100"/>
          <ac:picMkLst>
            <pc:docMk/>
            <pc:sldMk cId="1697328871" sldId="380"/>
            <ac:picMk id="6146" creationId="{8CCFB2E5-1596-3D70-2CCC-2612B69C53DC}"/>
          </ac:picMkLst>
        </pc:picChg>
      </pc:sldChg>
      <pc:sldChg chg="addSp delSp modSp add mod">
        <pc:chgData name="Batool, Nazre" userId="bb8bcf30-75a1-410b-8398-e76265c4dbbb" providerId="ADAL" clId="{92D386BA-CC59-4C1C-9507-8545F066B574}" dt="2024-10-01T22:47:50.993" v="2161"/>
        <pc:sldMkLst>
          <pc:docMk/>
          <pc:sldMk cId="1959476441" sldId="381"/>
        </pc:sldMkLst>
        <pc:spChg chg="add mod">
          <ac:chgData name="Batool, Nazre" userId="bb8bcf30-75a1-410b-8398-e76265c4dbbb" providerId="ADAL" clId="{92D386BA-CC59-4C1C-9507-8545F066B574}" dt="2024-10-01T22:45:40.189" v="2149" actId="1076"/>
          <ac:spMkLst>
            <pc:docMk/>
            <pc:sldMk cId="1959476441" sldId="381"/>
            <ac:spMk id="2" creationId="{820EEB03-1B5B-F4EF-2FC7-B300EDC6960F}"/>
          </ac:spMkLst>
        </pc:spChg>
        <pc:spChg chg="mod">
          <ac:chgData name="Batool, Nazre" userId="bb8bcf30-75a1-410b-8398-e76265c4dbbb" providerId="ADAL" clId="{92D386BA-CC59-4C1C-9507-8545F066B574}" dt="2024-10-01T22:39:16.191" v="2119" actId="21"/>
          <ac:spMkLst>
            <pc:docMk/>
            <pc:sldMk cId="1959476441" sldId="381"/>
            <ac:spMk id="3" creationId="{94D0EB80-0155-FE70-7181-FA6803A4FECA}"/>
          </ac:spMkLst>
        </pc:spChg>
        <pc:spChg chg="add mod">
          <ac:chgData name="Batool, Nazre" userId="bb8bcf30-75a1-410b-8398-e76265c4dbbb" providerId="ADAL" clId="{92D386BA-CC59-4C1C-9507-8545F066B574}" dt="2024-10-01T22:47:50.993" v="2161"/>
          <ac:spMkLst>
            <pc:docMk/>
            <pc:sldMk cId="1959476441" sldId="381"/>
            <ac:spMk id="5" creationId="{4BFB481C-B67C-38A7-2358-ACD9A24967C7}"/>
          </ac:spMkLst>
        </pc:spChg>
        <pc:picChg chg="add del mod">
          <ac:chgData name="Batool, Nazre" userId="bb8bcf30-75a1-410b-8398-e76265c4dbbb" providerId="ADAL" clId="{92D386BA-CC59-4C1C-9507-8545F066B574}" dt="2024-10-01T22:45:34.686" v="2148" actId="478"/>
          <ac:picMkLst>
            <pc:docMk/>
            <pc:sldMk cId="1959476441" sldId="381"/>
            <ac:picMk id="1026" creationId="{930643C9-2EA7-4A76-A0A9-53E3504B8DF5}"/>
          </ac:picMkLst>
        </pc:picChg>
        <pc:picChg chg="add mod">
          <ac:chgData name="Batool, Nazre" userId="bb8bcf30-75a1-410b-8398-e76265c4dbbb" providerId="ADAL" clId="{92D386BA-CC59-4C1C-9507-8545F066B574}" dt="2024-10-01T22:46:23.189" v="2160" actId="14100"/>
          <ac:picMkLst>
            <pc:docMk/>
            <pc:sldMk cId="1959476441" sldId="381"/>
            <ac:picMk id="1028" creationId="{FF5518B4-4250-1474-0CF3-2D4381D715BC}"/>
          </ac:picMkLst>
        </pc:picChg>
        <pc:picChg chg="add mod">
          <ac:chgData name="Batool, Nazre" userId="bb8bcf30-75a1-410b-8398-e76265c4dbbb" providerId="ADAL" clId="{92D386BA-CC59-4C1C-9507-8545F066B574}" dt="2024-10-01T22:45:57.003" v="2153" actId="1076"/>
          <ac:picMkLst>
            <pc:docMk/>
            <pc:sldMk cId="1959476441" sldId="381"/>
            <ac:picMk id="7170" creationId="{EAF0C892-C41F-C140-1CCA-3791A0D70464}"/>
          </ac:picMkLst>
        </pc:picChg>
        <pc:picChg chg="add mod">
          <ac:chgData name="Batool, Nazre" userId="bb8bcf30-75a1-410b-8398-e76265c4dbbb" providerId="ADAL" clId="{92D386BA-CC59-4C1C-9507-8545F066B574}" dt="2024-10-01T22:45:59.484" v="2154" actId="1076"/>
          <ac:picMkLst>
            <pc:docMk/>
            <pc:sldMk cId="1959476441" sldId="381"/>
            <ac:picMk id="7171" creationId="{CD3E03D7-600C-DA4F-2803-36C35EC1732B}"/>
          </ac:picMkLst>
        </pc:picChg>
      </pc:sldChg>
      <pc:sldChg chg="modSp add mod">
        <pc:chgData name="Batool, Nazre" userId="bb8bcf30-75a1-410b-8398-e76265c4dbbb" providerId="ADAL" clId="{92D386BA-CC59-4C1C-9507-8545F066B574}" dt="2024-10-02T19:31:42.102" v="2187" actId="5793"/>
        <pc:sldMkLst>
          <pc:docMk/>
          <pc:sldMk cId="2002299274" sldId="382"/>
        </pc:sldMkLst>
        <pc:spChg chg="mod">
          <ac:chgData name="Batool, Nazre" userId="bb8bcf30-75a1-410b-8398-e76265c4dbbb" providerId="ADAL" clId="{92D386BA-CC59-4C1C-9507-8545F066B574}" dt="2024-10-02T19:31:42.102" v="2187" actId="5793"/>
          <ac:spMkLst>
            <pc:docMk/>
            <pc:sldMk cId="2002299274" sldId="382"/>
            <ac:spMk id="3" creationId="{94D0EB80-0155-FE70-7181-FA6803A4FECA}"/>
          </ac:spMkLst>
        </pc:spChg>
      </pc:sldChg>
      <pc:sldChg chg="addSp delSp modSp add mod delAnim">
        <pc:chgData name="Batool, Nazre" userId="bb8bcf30-75a1-410b-8398-e76265c4dbbb" providerId="ADAL" clId="{92D386BA-CC59-4C1C-9507-8545F066B574}" dt="2024-10-02T22:26:58.533" v="3529" actId="21"/>
        <pc:sldMkLst>
          <pc:docMk/>
          <pc:sldMk cId="4139630518" sldId="383"/>
        </pc:sldMkLst>
        <pc:spChg chg="del mod">
          <ac:chgData name="Batool, Nazre" userId="bb8bcf30-75a1-410b-8398-e76265c4dbbb" providerId="ADAL" clId="{92D386BA-CC59-4C1C-9507-8545F066B574}" dt="2024-10-02T20:00:59.843" v="2313" actId="478"/>
          <ac:spMkLst>
            <pc:docMk/>
            <pc:sldMk cId="4139630518" sldId="383"/>
            <ac:spMk id="3" creationId="{94D0EB80-0155-FE70-7181-FA6803A4FECA}"/>
          </ac:spMkLst>
        </pc:spChg>
        <pc:spChg chg="mod">
          <ac:chgData name="Batool, Nazre" userId="bb8bcf30-75a1-410b-8398-e76265c4dbbb" providerId="ADAL" clId="{92D386BA-CC59-4C1C-9507-8545F066B574}" dt="2024-10-02T19:44:04.640" v="2278" actId="6549"/>
          <ac:spMkLst>
            <pc:docMk/>
            <pc:sldMk cId="4139630518" sldId="383"/>
            <ac:spMk id="4" creationId="{39ACD579-F9B2-9736-27BF-0C1D82F7FC0D}"/>
          </ac:spMkLst>
        </pc:spChg>
        <pc:spChg chg="mod">
          <ac:chgData name="Batool, Nazre" userId="bb8bcf30-75a1-410b-8398-e76265c4dbbb" providerId="ADAL" clId="{92D386BA-CC59-4C1C-9507-8545F066B574}" dt="2024-10-02T19:44:15.287" v="2280"/>
          <ac:spMkLst>
            <pc:docMk/>
            <pc:sldMk cId="4139630518" sldId="383"/>
            <ac:spMk id="5" creationId="{B612EB88-51D0-167C-DF76-53CB67DD4703}"/>
          </ac:spMkLst>
        </pc:spChg>
        <pc:spChg chg="del">
          <ac:chgData name="Batool, Nazre" userId="bb8bcf30-75a1-410b-8398-e76265c4dbbb" providerId="ADAL" clId="{92D386BA-CC59-4C1C-9507-8545F066B574}" dt="2024-10-02T19:44:13.983" v="2279" actId="478"/>
          <ac:spMkLst>
            <pc:docMk/>
            <pc:sldMk cId="4139630518" sldId="383"/>
            <ac:spMk id="7" creationId="{70341A76-1DD3-4168-4CFC-63841E0A4328}"/>
          </ac:spMkLst>
        </pc:spChg>
        <pc:spChg chg="del">
          <ac:chgData name="Batool, Nazre" userId="bb8bcf30-75a1-410b-8398-e76265c4dbbb" providerId="ADAL" clId="{92D386BA-CC59-4C1C-9507-8545F066B574}" dt="2024-10-02T19:44:13.983" v="2279" actId="478"/>
          <ac:spMkLst>
            <pc:docMk/>
            <pc:sldMk cId="4139630518" sldId="383"/>
            <ac:spMk id="28" creationId="{85F30016-9BCB-2736-A961-D063A6028759}"/>
          </ac:spMkLst>
        </pc:spChg>
        <pc:spChg chg="del">
          <ac:chgData name="Batool, Nazre" userId="bb8bcf30-75a1-410b-8398-e76265c4dbbb" providerId="ADAL" clId="{92D386BA-CC59-4C1C-9507-8545F066B574}" dt="2024-10-02T19:44:13.983" v="2279" actId="478"/>
          <ac:spMkLst>
            <pc:docMk/>
            <pc:sldMk cId="4139630518" sldId="383"/>
            <ac:spMk id="37" creationId="{4CD5896A-3C15-B4DE-C9D1-D392F28AE6E3}"/>
          </ac:spMkLst>
        </pc:spChg>
        <pc:spChg chg="del">
          <ac:chgData name="Batool, Nazre" userId="bb8bcf30-75a1-410b-8398-e76265c4dbbb" providerId="ADAL" clId="{92D386BA-CC59-4C1C-9507-8545F066B574}" dt="2024-10-02T19:44:13.983" v="2279" actId="478"/>
          <ac:spMkLst>
            <pc:docMk/>
            <pc:sldMk cId="4139630518" sldId="383"/>
            <ac:spMk id="38" creationId="{B8F5D975-5317-F890-5F60-2638C662C631}"/>
          </ac:spMkLst>
        </pc:spChg>
        <pc:spChg chg="del">
          <ac:chgData name="Batool, Nazre" userId="bb8bcf30-75a1-410b-8398-e76265c4dbbb" providerId="ADAL" clId="{92D386BA-CC59-4C1C-9507-8545F066B574}" dt="2024-10-02T19:44:13.983" v="2279" actId="478"/>
          <ac:spMkLst>
            <pc:docMk/>
            <pc:sldMk cId="4139630518" sldId="383"/>
            <ac:spMk id="39" creationId="{729B6E14-16E4-7096-882A-09D4FAE46D97}"/>
          </ac:spMkLst>
        </pc:spChg>
        <pc:spChg chg="del">
          <ac:chgData name="Batool, Nazre" userId="bb8bcf30-75a1-410b-8398-e76265c4dbbb" providerId="ADAL" clId="{92D386BA-CC59-4C1C-9507-8545F066B574}" dt="2024-10-02T19:44:13.983" v="2279" actId="478"/>
          <ac:spMkLst>
            <pc:docMk/>
            <pc:sldMk cId="4139630518" sldId="383"/>
            <ac:spMk id="40" creationId="{51370FD8-12C9-41F8-1253-1F992A9CFCBA}"/>
          </ac:spMkLst>
        </pc:spChg>
        <pc:spChg chg="del">
          <ac:chgData name="Batool, Nazre" userId="bb8bcf30-75a1-410b-8398-e76265c4dbbb" providerId="ADAL" clId="{92D386BA-CC59-4C1C-9507-8545F066B574}" dt="2024-10-02T19:44:13.983" v="2279" actId="478"/>
          <ac:spMkLst>
            <pc:docMk/>
            <pc:sldMk cId="4139630518" sldId="383"/>
            <ac:spMk id="41" creationId="{1451BA72-EADE-51B9-47C6-D6807833FE2B}"/>
          </ac:spMkLst>
        </pc:spChg>
        <pc:spChg chg="del">
          <ac:chgData name="Batool, Nazre" userId="bb8bcf30-75a1-410b-8398-e76265c4dbbb" providerId="ADAL" clId="{92D386BA-CC59-4C1C-9507-8545F066B574}" dt="2024-10-02T19:44:13.983" v="2279" actId="478"/>
          <ac:spMkLst>
            <pc:docMk/>
            <pc:sldMk cId="4139630518" sldId="383"/>
            <ac:spMk id="42" creationId="{2D60382F-6622-A71F-40D0-9B50D2126ADE}"/>
          </ac:spMkLst>
        </pc:spChg>
        <pc:spChg chg="del">
          <ac:chgData name="Batool, Nazre" userId="bb8bcf30-75a1-410b-8398-e76265c4dbbb" providerId="ADAL" clId="{92D386BA-CC59-4C1C-9507-8545F066B574}" dt="2024-10-02T19:44:13.983" v="2279" actId="478"/>
          <ac:spMkLst>
            <pc:docMk/>
            <pc:sldMk cId="4139630518" sldId="383"/>
            <ac:spMk id="43" creationId="{1209719D-2410-8CCB-49FB-C66D430E2056}"/>
          </ac:spMkLst>
        </pc:spChg>
        <pc:spChg chg="add del mod">
          <ac:chgData name="Batool, Nazre" userId="bb8bcf30-75a1-410b-8398-e76265c4dbbb" providerId="ADAL" clId="{92D386BA-CC59-4C1C-9507-8545F066B574}" dt="2024-10-02T19:45:35.672" v="2304"/>
          <ac:spMkLst>
            <pc:docMk/>
            <pc:sldMk cId="4139630518" sldId="383"/>
            <ac:spMk id="48" creationId="{118D19EC-9C4F-618A-E6FD-748ADB992A01}"/>
          </ac:spMkLst>
        </pc:spChg>
        <pc:spChg chg="add del mod">
          <ac:chgData name="Batool, Nazre" userId="bb8bcf30-75a1-410b-8398-e76265c4dbbb" providerId="ADAL" clId="{92D386BA-CC59-4C1C-9507-8545F066B574}" dt="2024-10-02T20:01:06.527" v="2314" actId="478"/>
          <ac:spMkLst>
            <pc:docMk/>
            <pc:sldMk cId="4139630518" sldId="383"/>
            <ac:spMk id="53" creationId="{72583B2F-EEF7-091E-428B-67961C742A5A}"/>
          </ac:spMkLst>
        </pc:spChg>
        <pc:spChg chg="add mod">
          <ac:chgData name="Batool, Nazre" userId="bb8bcf30-75a1-410b-8398-e76265c4dbbb" providerId="ADAL" clId="{92D386BA-CC59-4C1C-9507-8545F066B574}" dt="2024-10-02T22:26:54.468" v="3526" actId="1076"/>
          <ac:spMkLst>
            <pc:docMk/>
            <pc:sldMk cId="4139630518" sldId="383"/>
            <ac:spMk id="54" creationId="{57601E84-91C4-FD6D-FF73-E512B3325B7A}"/>
          </ac:spMkLst>
        </pc:spChg>
        <pc:spChg chg="add mod">
          <ac:chgData name="Batool, Nazre" userId="bb8bcf30-75a1-410b-8398-e76265c4dbbb" providerId="ADAL" clId="{92D386BA-CC59-4C1C-9507-8545F066B574}" dt="2024-10-02T20:05:07.455" v="2490" actId="14100"/>
          <ac:spMkLst>
            <pc:docMk/>
            <pc:sldMk cId="4139630518" sldId="383"/>
            <ac:spMk id="55" creationId="{7B94B3C3-343C-6EA6-57D8-DA3436928D70}"/>
          </ac:spMkLst>
        </pc:spChg>
        <pc:spChg chg="add mod">
          <ac:chgData name="Batool, Nazre" userId="bb8bcf30-75a1-410b-8398-e76265c4dbbb" providerId="ADAL" clId="{92D386BA-CC59-4C1C-9507-8545F066B574}" dt="2024-10-02T22:25:01.685" v="3511"/>
          <ac:spMkLst>
            <pc:docMk/>
            <pc:sldMk cId="4139630518" sldId="383"/>
            <ac:spMk id="58" creationId="{5E6B8D70-E415-EDB2-78A1-99D9F47484E7}"/>
          </ac:spMkLst>
        </pc:spChg>
        <pc:grpChg chg="add del mod">
          <ac:chgData name="Batool, Nazre" userId="bb8bcf30-75a1-410b-8398-e76265c4dbbb" providerId="ADAL" clId="{92D386BA-CC59-4C1C-9507-8545F066B574}" dt="2024-10-02T19:45:35.665" v="2302" actId="478"/>
          <ac:grpSpMkLst>
            <pc:docMk/>
            <pc:sldMk cId="4139630518" sldId="383"/>
            <ac:grpSpMk id="2" creationId="{D4BE6638-6839-02D0-9850-E6C49663581E}"/>
          </ac:grpSpMkLst>
        </pc:grpChg>
        <pc:grpChg chg="del">
          <ac:chgData name="Batool, Nazre" userId="bb8bcf30-75a1-410b-8398-e76265c4dbbb" providerId="ADAL" clId="{92D386BA-CC59-4C1C-9507-8545F066B574}" dt="2024-10-02T19:44:13.983" v="2279" actId="478"/>
          <ac:grpSpMkLst>
            <pc:docMk/>
            <pc:sldMk cId="4139630518" sldId="383"/>
            <ac:grpSpMk id="8" creationId="{1E8B4D2B-CA48-F061-2F86-F913502CDE4D}"/>
          </ac:grpSpMkLst>
        </pc:grpChg>
        <pc:grpChg chg="del">
          <ac:chgData name="Batool, Nazre" userId="bb8bcf30-75a1-410b-8398-e76265c4dbbb" providerId="ADAL" clId="{92D386BA-CC59-4C1C-9507-8545F066B574}" dt="2024-10-02T19:44:13.983" v="2279" actId="478"/>
          <ac:grpSpMkLst>
            <pc:docMk/>
            <pc:sldMk cId="4139630518" sldId="383"/>
            <ac:grpSpMk id="22" creationId="{1D8ADA37-DAF8-19F9-23B3-9B1884ADB5A6}"/>
          </ac:grpSpMkLst>
        </pc:grpChg>
        <pc:grpChg chg="del">
          <ac:chgData name="Batool, Nazre" userId="bb8bcf30-75a1-410b-8398-e76265c4dbbb" providerId="ADAL" clId="{92D386BA-CC59-4C1C-9507-8545F066B574}" dt="2024-10-02T19:44:13.983" v="2279" actId="478"/>
          <ac:grpSpMkLst>
            <pc:docMk/>
            <pc:sldMk cId="4139630518" sldId="383"/>
            <ac:grpSpMk id="29" creationId="{7A32B962-8BAE-8879-02A3-5B5153CB25A5}"/>
          </ac:grpSpMkLst>
        </pc:grpChg>
        <pc:picChg chg="add mod">
          <ac:chgData name="Batool, Nazre" userId="bb8bcf30-75a1-410b-8398-e76265c4dbbb" providerId="ADAL" clId="{92D386BA-CC59-4C1C-9507-8545F066B574}" dt="2024-10-02T22:26:54.468" v="3526" actId="1076"/>
          <ac:picMkLst>
            <pc:docMk/>
            <pc:sldMk cId="4139630518" sldId="383"/>
            <ac:picMk id="50" creationId="{B4DAADB0-1796-88BD-2ED7-2C55B3B30A10}"/>
          </ac:picMkLst>
        </pc:picChg>
        <pc:picChg chg="add mod">
          <ac:chgData name="Batool, Nazre" userId="bb8bcf30-75a1-410b-8398-e76265c4dbbb" providerId="ADAL" clId="{92D386BA-CC59-4C1C-9507-8545F066B574}" dt="2024-10-02T22:26:55.322" v="3527" actId="1076"/>
          <ac:picMkLst>
            <pc:docMk/>
            <pc:sldMk cId="4139630518" sldId="383"/>
            <ac:picMk id="51" creationId="{243FDBDF-A1D8-DB24-843A-9EEF90498A09}"/>
          </ac:picMkLst>
        </pc:picChg>
        <pc:picChg chg="add del mod">
          <ac:chgData name="Batool, Nazre" userId="bb8bcf30-75a1-410b-8398-e76265c4dbbb" providerId="ADAL" clId="{92D386BA-CC59-4C1C-9507-8545F066B574}" dt="2024-10-02T22:26:58.533" v="3529" actId="21"/>
          <ac:picMkLst>
            <pc:docMk/>
            <pc:sldMk cId="4139630518" sldId="383"/>
            <ac:picMk id="57" creationId="{45B0B6F9-47EA-EBB5-DB27-6280D726EF3C}"/>
          </ac:picMkLst>
        </pc:picChg>
        <pc:picChg chg="add mod">
          <ac:chgData name="Batool, Nazre" userId="bb8bcf30-75a1-410b-8398-e76265c4dbbb" providerId="ADAL" clId="{92D386BA-CC59-4C1C-9507-8545F066B574}" dt="2024-10-02T22:25:38.629" v="3516" actId="1076"/>
          <ac:picMkLst>
            <pc:docMk/>
            <pc:sldMk cId="4139630518" sldId="383"/>
            <ac:picMk id="59" creationId="{B6AB27A1-1313-572A-31C0-E406784F7E9D}"/>
          </ac:picMkLst>
        </pc:picChg>
        <pc:picChg chg="add mod">
          <ac:chgData name="Batool, Nazre" userId="bb8bcf30-75a1-410b-8398-e76265c4dbbb" providerId="ADAL" clId="{92D386BA-CC59-4C1C-9507-8545F066B574}" dt="2024-10-02T22:25:39.477" v="3518" actId="1076"/>
          <ac:picMkLst>
            <pc:docMk/>
            <pc:sldMk cId="4139630518" sldId="383"/>
            <ac:picMk id="60" creationId="{289F413B-9C72-3A62-4142-DB4827C13913}"/>
          </ac:picMkLst>
        </pc:picChg>
        <pc:picChg chg="add mod">
          <ac:chgData name="Batool, Nazre" userId="bb8bcf30-75a1-410b-8398-e76265c4dbbb" providerId="ADAL" clId="{92D386BA-CC59-4C1C-9507-8545F066B574}" dt="2024-10-02T22:25:39.919" v="3519" actId="1076"/>
          <ac:picMkLst>
            <pc:docMk/>
            <pc:sldMk cId="4139630518" sldId="383"/>
            <ac:picMk id="61" creationId="{B9990467-9C71-4AED-5F04-BE5CE62BB93A}"/>
          </ac:picMkLst>
        </pc:picChg>
        <pc:picChg chg="add mod">
          <ac:chgData name="Batool, Nazre" userId="bb8bcf30-75a1-410b-8398-e76265c4dbbb" providerId="ADAL" clId="{92D386BA-CC59-4C1C-9507-8545F066B574}" dt="2024-10-02T22:25:39.181" v="3517" actId="1076"/>
          <ac:picMkLst>
            <pc:docMk/>
            <pc:sldMk cId="4139630518" sldId="383"/>
            <ac:picMk id="62" creationId="{1C9D1E9E-08D4-35DE-80A4-07D77C90C55E}"/>
          </ac:picMkLst>
        </pc:picChg>
        <pc:cxnChg chg="mod">
          <ac:chgData name="Batool, Nazre" userId="bb8bcf30-75a1-410b-8398-e76265c4dbbb" providerId="ADAL" clId="{92D386BA-CC59-4C1C-9507-8545F066B574}" dt="2024-10-02T19:44:15.287" v="2280"/>
          <ac:cxnSpMkLst>
            <pc:docMk/>
            <pc:sldMk cId="4139630518" sldId="383"/>
            <ac:cxnSpMk id="6" creationId="{D7DE34C4-27AC-C758-9483-65B8E1CF0A73}"/>
          </ac:cxnSpMkLst>
        </pc:cxnChg>
        <pc:cxnChg chg="mod">
          <ac:chgData name="Batool, Nazre" userId="bb8bcf30-75a1-410b-8398-e76265c4dbbb" providerId="ADAL" clId="{92D386BA-CC59-4C1C-9507-8545F066B574}" dt="2024-10-02T19:44:13.983" v="2279" actId="478"/>
          <ac:cxnSpMkLst>
            <pc:docMk/>
            <pc:sldMk cId="4139630518" sldId="383"/>
            <ac:cxnSpMk id="17" creationId="{4EF4AAC6-BCAE-7383-B316-0146AE66CFEA}"/>
          </ac:cxnSpMkLst>
        </pc:cxnChg>
        <pc:cxnChg chg="mod">
          <ac:chgData name="Batool, Nazre" userId="bb8bcf30-75a1-410b-8398-e76265c4dbbb" providerId="ADAL" clId="{92D386BA-CC59-4C1C-9507-8545F066B574}" dt="2024-10-02T19:44:15.287" v="2280"/>
          <ac:cxnSpMkLst>
            <pc:docMk/>
            <pc:sldMk cId="4139630518" sldId="383"/>
            <ac:cxnSpMk id="44" creationId="{A9FC325A-108D-2B6D-1670-C0B948C4B97B}"/>
          </ac:cxnSpMkLst>
        </pc:cxnChg>
        <pc:cxnChg chg="mod">
          <ac:chgData name="Batool, Nazre" userId="bb8bcf30-75a1-410b-8398-e76265c4dbbb" providerId="ADAL" clId="{92D386BA-CC59-4C1C-9507-8545F066B574}" dt="2024-10-02T19:44:15.287" v="2280"/>
          <ac:cxnSpMkLst>
            <pc:docMk/>
            <pc:sldMk cId="4139630518" sldId="383"/>
            <ac:cxnSpMk id="45" creationId="{2163758A-51D7-C4CB-9646-57C02ADD0236}"/>
          </ac:cxnSpMkLst>
        </pc:cxnChg>
        <pc:cxnChg chg="mod">
          <ac:chgData name="Batool, Nazre" userId="bb8bcf30-75a1-410b-8398-e76265c4dbbb" providerId="ADAL" clId="{92D386BA-CC59-4C1C-9507-8545F066B574}" dt="2024-10-02T19:44:15.287" v="2280"/>
          <ac:cxnSpMkLst>
            <pc:docMk/>
            <pc:sldMk cId="4139630518" sldId="383"/>
            <ac:cxnSpMk id="46" creationId="{BC4A6787-096D-2F6D-0AD7-98589FB7DFA6}"/>
          </ac:cxnSpMkLst>
        </pc:cxnChg>
      </pc:sldChg>
      <pc:sldChg chg="add">
        <pc:chgData name="Batool, Nazre" userId="bb8bcf30-75a1-410b-8398-e76265c4dbbb" providerId="ADAL" clId="{92D386BA-CC59-4C1C-9507-8545F066B574}" dt="2024-10-01T19:56:04.704" v="751" actId="2890"/>
        <pc:sldMkLst>
          <pc:docMk/>
          <pc:sldMk cId="1919844417" sldId="384"/>
        </pc:sldMkLst>
      </pc:sldChg>
      <pc:sldChg chg="addSp modSp add mod ord">
        <pc:chgData name="Batool, Nazre" userId="bb8bcf30-75a1-410b-8398-e76265c4dbbb" providerId="ADAL" clId="{92D386BA-CC59-4C1C-9507-8545F066B574}" dt="2024-10-02T21:21:55.327" v="2597" actId="404"/>
        <pc:sldMkLst>
          <pc:docMk/>
          <pc:sldMk cId="1867384217" sldId="385"/>
        </pc:sldMkLst>
        <pc:spChg chg="mod">
          <ac:chgData name="Batool, Nazre" userId="bb8bcf30-75a1-410b-8398-e76265c4dbbb" providerId="ADAL" clId="{92D386BA-CC59-4C1C-9507-8545F066B574}" dt="2024-10-02T21:21:55.327" v="2597" actId="404"/>
          <ac:spMkLst>
            <pc:docMk/>
            <pc:sldMk cId="1867384217" sldId="385"/>
            <ac:spMk id="3" creationId="{94D0EB80-0155-FE70-7181-FA6803A4FECA}"/>
          </ac:spMkLst>
        </pc:spChg>
        <pc:picChg chg="add mod">
          <ac:chgData name="Batool, Nazre" userId="bb8bcf30-75a1-410b-8398-e76265c4dbbb" providerId="ADAL" clId="{92D386BA-CC59-4C1C-9507-8545F066B574}" dt="2024-10-01T22:25:19.011" v="1890" actId="14100"/>
          <ac:picMkLst>
            <pc:docMk/>
            <pc:sldMk cId="1867384217" sldId="385"/>
            <ac:picMk id="2" creationId="{D97CB413-02D7-99F6-72C8-813F269F88E1}"/>
          </ac:picMkLst>
        </pc:picChg>
      </pc:sldChg>
      <pc:sldChg chg="addSp delSp modSp add mod">
        <pc:chgData name="Batool, Nazre" userId="bb8bcf30-75a1-410b-8398-e76265c4dbbb" providerId="ADAL" clId="{92D386BA-CC59-4C1C-9507-8545F066B574}" dt="2024-10-02T22:08:43.418" v="3306" actId="20577"/>
        <pc:sldMkLst>
          <pc:docMk/>
          <pc:sldMk cId="3033025247" sldId="386"/>
        </pc:sldMkLst>
        <pc:spChg chg="mod">
          <ac:chgData name="Batool, Nazre" userId="bb8bcf30-75a1-410b-8398-e76265c4dbbb" providerId="ADAL" clId="{92D386BA-CC59-4C1C-9507-8545F066B574}" dt="2024-10-02T22:08:43.418" v="3306" actId="20577"/>
          <ac:spMkLst>
            <pc:docMk/>
            <pc:sldMk cId="3033025247" sldId="386"/>
            <ac:spMk id="3" creationId="{94D0EB80-0155-FE70-7181-FA6803A4FECA}"/>
          </ac:spMkLst>
        </pc:spChg>
        <pc:spChg chg="add mod">
          <ac:chgData name="Batool, Nazre" userId="bb8bcf30-75a1-410b-8398-e76265c4dbbb" providerId="ADAL" clId="{92D386BA-CC59-4C1C-9507-8545F066B574}" dt="2024-10-02T22:06:36.516" v="3121" actId="1076"/>
          <ac:spMkLst>
            <pc:docMk/>
            <pc:sldMk cId="3033025247" sldId="386"/>
            <ac:spMk id="5" creationId="{52CA707B-A91C-4870-AA14-DC351505136D}"/>
          </ac:spMkLst>
        </pc:spChg>
        <pc:spChg chg="add mod">
          <ac:chgData name="Batool, Nazre" userId="bb8bcf30-75a1-410b-8398-e76265c4dbbb" providerId="ADAL" clId="{92D386BA-CC59-4C1C-9507-8545F066B574}" dt="2024-10-02T22:04:49.770" v="3039"/>
          <ac:spMkLst>
            <pc:docMk/>
            <pc:sldMk cId="3033025247" sldId="386"/>
            <ac:spMk id="6" creationId="{5F1EFE6F-8BD8-874E-91FB-4CA92EC9FF01}"/>
          </ac:spMkLst>
        </pc:spChg>
        <pc:spChg chg="del">
          <ac:chgData name="Batool, Nazre" userId="bb8bcf30-75a1-410b-8398-e76265c4dbbb" providerId="ADAL" clId="{92D386BA-CC59-4C1C-9507-8545F066B574}" dt="2024-10-02T21:53:55.618" v="3024" actId="478"/>
          <ac:spMkLst>
            <pc:docMk/>
            <pc:sldMk cId="3033025247" sldId="386"/>
            <ac:spMk id="12" creationId="{18CF03CD-D871-6244-CAF6-D9529C3BB13A}"/>
          </ac:spMkLst>
        </pc:spChg>
        <pc:picChg chg="add mod">
          <ac:chgData name="Batool, Nazre" userId="bb8bcf30-75a1-410b-8398-e76265c4dbbb" providerId="ADAL" clId="{92D386BA-CC59-4C1C-9507-8545F066B574}" dt="2024-10-02T22:06:31.992" v="3120" actId="1076"/>
          <ac:picMkLst>
            <pc:docMk/>
            <pc:sldMk cId="3033025247" sldId="386"/>
            <ac:picMk id="2" creationId="{DBB6CF85-4099-04CA-13D0-FAF74F8E0598}"/>
          </ac:picMkLst>
        </pc:picChg>
        <pc:picChg chg="del">
          <ac:chgData name="Batool, Nazre" userId="bb8bcf30-75a1-410b-8398-e76265c4dbbb" providerId="ADAL" clId="{92D386BA-CC59-4C1C-9507-8545F066B574}" dt="2024-10-02T21:53:51.771" v="3023" actId="478"/>
          <ac:picMkLst>
            <pc:docMk/>
            <pc:sldMk cId="3033025247" sldId="386"/>
            <ac:picMk id="10" creationId="{8850B1F5-8813-5FEB-DD77-39E802395514}"/>
          </ac:picMkLst>
        </pc:picChg>
        <pc:picChg chg="del">
          <ac:chgData name="Batool, Nazre" userId="bb8bcf30-75a1-410b-8398-e76265c4dbbb" providerId="ADAL" clId="{92D386BA-CC59-4C1C-9507-8545F066B574}" dt="2024-10-02T21:53:58.839" v="3025" actId="478"/>
          <ac:picMkLst>
            <pc:docMk/>
            <pc:sldMk cId="3033025247" sldId="386"/>
            <ac:picMk id="11" creationId="{F47884BB-F0D0-B549-5D12-39AC297BCED1}"/>
          </ac:picMkLst>
        </pc:picChg>
      </pc:sldChg>
      <pc:sldChg chg="addSp delSp modSp add mod modAnim">
        <pc:chgData name="Batool, Nazre" userId="bb8bcf30-75a1-410b-8398-e76265c4dbbb" providerId="ADAL" clId="{92D386BA-CC59-4C1C-9507-8545F066B574}" dt="2024-10-02T22:37:38.392" v="3735"/>
        <pc:sldMkLst>
          <pc:docMk/>
          <pc:sldMk cId="3720460702" sldId="387"/>
        </pc:sldMkLst>
        <pc:spChg chg="add mod">
          <ac:chgData name="Batool, Nazre" userId="bb8bcf30-75a1-410b-8398-e76265c4dbbb" providerId="ADAL" clId="{92D386BA-CC59-4C1C-9507-8545F066B574}" dt="2024-10-02T22:33:25.672" v="3587" actId="20577"/>
          <ac:spMkLst>
            <pc:docMk/>
            <pc:sldMk cId="3720460702" sldId="387"/>
            <ac:spMk id="15" creationId="{8C0AD80B-FAF5-FA21-5A3A-0334209B8236}"/>
          </ac:spMkLst>
        </pc:spChg>
        <pc:spChg chg="add mod">
          <ac:chgData name="Batool, Nazre" userId="bb8bcf30-75a1-410b-8398-e76265c4dbbb" providerId="ADAL" clId="{92D386BA-CC59-4C1C-9507-8545F066B574}" dt="2024-10-02T22:37:30.428" v="3733" actId="1076"/>
          <ac:spMkLst>
            <pc:docMk/>
            <pc:sldMk cId="3720460702" sldId="387"/>
            <ac:spMk id="16" creationId="{370FC956-D7B0-B9FF-D028-40BEDDCC91A3}"/>
          </ac:spMkLst>
        </pc:spChg>
        <pc:spChg chg="mod">
          <ac:chgData name="Batool, Nazre" userId="bb8bcf30-75a1-410b-8398-e76265c4dbbb" providerId="ADAL" clId="{92D386BA-CC59-4C1C-9507-8545F066B574}" dt="2024-10-02T22:34:49.053" v="3629" actId="14100"/>
          <ac:spMkLst>
            <pc:docMk/>
            <pc:sldMk cId="3720460702" sldId="387"/>
            <ac:spMk id="54" creationId="{57601E84-91C4-FD6D-FF73-E512B3325B7A}"/>
          </ac:spMkLst>
        </pc:spChg>
        <pc:spChg chg="mod">
          <ac:chgData name="Batool, Nazre" userId="bb8bcf30-75a1-410b-8398-e76265c4dbbb" providerId="ADAL" clId="{92D386BA-CC59-4C1C-9507-8545F066B574}" dt="2024-10-02T22:37:21.278" v="3731" actId="14100"/>
          <ac:spMkLst>
            <pc:docMk/>
            <pc:sldMk cId="3720460702" sldId="387"/>
            <ac:spMk id="55" creationId="{7B94B3C3-343C-6EA6-57D8-DA3436928D70}"/>
          </ac:spMkLst>
        </pc:spChg>
        <pc:picChg chg="add mod">
          <ac:chgData name="Batool, Nazre" userId="bb8bcf30-75a1-410b-8398-e76265c4dbbb" providerId="ADAL" clId="{92D386BA-CC59-4C1C-9507-8545F066B574}" dt="2024-10-02T22:32:54.817" v="3575" actId="1037"/>
          <ac:picMkLst>
            <pc:docMk/>
            <pc:sldMk cId="3720460702" sldId="387"/>
            <ac:picMk id="3" creationId="{B0D30D92-AE9C-2665-19A1-A1D934700852}"/>
          </ac:picMkLst>
        </pc:picChg>
        <pc:picChg chg="add del mod">
          <ac:chgData name="Batool, Nazre" userId="bb8bcf30-75a1-410b-8398-e76265c4dbbb" providerId="ADAL" clId="{92D386BA-CC59-4C1C-9507-8545F066B574}" dt="2024-10-02T20:12:05.732" v="2518" actId="478"/>
          <ac:picMkLst>
            <pc:docMk/>
            <pc:sldMk cId="3720460702" sldId="387"/>
            <ac:picMk id="6" creationId="{C97008C1-42C3-E8AC-7722-F6482EB1448A}"/>
          </ac:picMkLst>
        </pc:picChg>
        <pc:picChg chg="add del mod">
          <ac:chgData name="Batool, Nazre" userId="bb8bcf30-75a1-410b-8398-e76265c4dbbb" providerId="ADAL" clId="{92D386BA-CC59-4C1C-9507-8545F066B574}" dt="2024-10-02T22:30:17.554" v="3539" actId="478"/>
          <ac:picMkLst>
            <pc:docMk/>
            <pc:sldMk cId="3720460702" sldId="387"/>
            <ac:picMk id="8" creationId="{4D2DA3CF-C9D0-AC6B-355F-123952049B6F}"/>
          </ac:picMkLst>
        </pc:picChg>
        <pc:picChg chg="add mod">
          <ac:chgData name="Batool, Nazre" userId="bb8bcf30-75a1-410b-8398-e76265c4dbbb" providerId="ADAL" clId="{92D386BA-CC59-4C1C-9507-8545F066B574}" dt="2024-10-02T22:32:54.817" v="3575" actId="1037"/>
          <ac:picMkLst>
            <pc:docMk/>
            <pc:sldMk cId="3720460702" sldId="387"/>
            <ac:picMk id="10" creationId="{7CB8B5F1-C3AF-A558-1777-D686F5D7A2EC}"/>
          </ac:picMkLst>
        </pc:picChg>
        <pc:picChg chg="add mod">
          <ac:chgData name="Batool, Nazre" userId="bb8bcf30-75a1-410b-8398-e76265c4dbbb" providerId="ADAL" clId="{92D386BA-CC59-4C1C-9507-8545F066B574}" dt="2024-10-02T22:32:54.817" v="3575" actId="1037"/>
          <ac:picMkLst>
            <pc:docMk/>
            <pc:sldMk cId="3720460702" sldId="387"/>
            <ac:picMk id="12" creationId="{5ACB0E53-36F0-DE21-EDE1-1B96B39EB74D}"/>
          </ac:picMkLst>
        </pc:picChg>
        <pc:picChg chg="add mod">
          <ac:chgData name="Batool, Nazre" userId="bb8bcf30-75a1-410b-8398-e76265c4dbbb" providerId="ADAL" clId="{92D386BA-CC59-4C1C-9507-8545F066B574}" dt="2024-10-02T22:32:54.817" v="3575" actId="1037"/>
          <ac:picMkLst>
            <pc:docMk/>
            <pc:sldMk cId="3720460702" sldId="387"/>
            <ac:picMk id="14" creationId="{70ACC711-F96A-58C6-40CE-2DD0586162F6}"/>
          </ac:picMkLst>
        </pc:picChg>
        <pc:picChg chg="del">
          <ac:chgData name="Batool, Nazre" userId="bb8bcf30-75a1-410b-8398-e76265c4dbbb" providerId="ADAL" clId="{92D386BA-CC59-4C1C-9507-8545F066B574}" dt="2024-10-02T20:07:07.405" v="2493" actId="478"/>
          <ac:picMkLst>
            <pc:docMk/>
            <pc:sldMk cId="3720460702" sldId="387"/>
            <ac:picMk id="50" creationId="{B4DAADB0-1796-88BD-2ED7-2C55B3B30A10}"/>
          </ac:picMkLst>
        </pc:picChg>
        <pc:picChg chg="del">
          <ac:chgData name="Batool, Nazre" userId="bb8bcf30-75a1-410b-8398-e76265c4dbbb" providerId="ADAL" clId="{92D386BA-CC59-4C1C-9507-8545F066B574}" dt="2024-10-02T20:07:09.490" v="2494" actId="478"/>
          <ac:picMkLst>
            <pc:docMk/>
            <pc:sldMk cId="3720460702" sldId="387"/>
            <ac:picMk id="51" creationId="{243FDBDF-A1D8-DB24-843A-9EEF90498A09}"/>
          </ac:picMkLst>
        </pc:picChg>
        <pc:picChg chg="mod">
          <ac:chgData name="Batool, Nazre" userId="bb8bcf30-75a1-410b-8398-e76265c4dbbb" providerId="ADAL" clId="{92D386BA-CC59-4C1C-9507-8545F066B574}" dt="2024-10-02T22:32:54.817" v="3575" actId="1037"/>
          <ac:picMkLst>
            <pc:docMk/>
            <pc:sldMk cId="3720460702" sldId="387"/>
            <ac:picMk id="57" creationId="{45B0B6F9-47EA-EBB5-DB27-6280D726EF3C}"/>
          </ac:picMkLst>
        </pc:picChg>
      </pc:sldChg>
      <pc:sldChg chg="addSp delSp modSp add mod">
        <pc:chgData name="Batool, Nazre" userId="bb8bcf30-75a1-410b-8398-e76265c4dbbb" providerId="ADAL" clId="{92D386BA-CC59-4C1C-9507-8545F066B574}" dt="2024-10-02T22:15:43.305" v="3454" actId="20577"/>
        <pc:sldMkLst>
          <pc:docMk/>
          <pc:sldMk cId="1053786400" sldId="388"/>
        </pc:sldMkLst>
        <pc:spChg chg="mod">
          <ac:chgData name="Batool, Nazre" userId="bb8bcf30-75a1-410b-8398-e76265c4dbbb" providerId="ADAL" clId="{92D386BA-CC59-4C1C-9507-8545F066B574}" dt="2024-10-02T22:15:43.305" v="3454" actId="20577"/>
          <ac:spMkLst>
            <pc:docMk/>
            <pc:sldMk cId="1053786400" sldId="388"/>
            <ac:spMk id="3" creationId="{94D0EB80-0155-FE70-7181-FA6803A4FECA}"/>
          </ac:spMkLst>
        </pc:spChg>
        <pc:picChg chg="del">
          <ac:chgData name="Batool, Nazre" userId="bb8bcf30-75a1-410b-8398-e76265c4dbbb" providerId="ADAL" clId="{92D386BA-CC59-4C1C-9507-8545F066B574}" dt="2024-10-02T22:14:21.620" v="3348" actId="478"/>
          <ac:picMkLst>
            <pc:docMk/>
            <pc:sldMk cId="1053786400" sldId="388"/>
            <ac:picMk id="1026" creationId="{E303A1F4-2708-3FC4-EC43-369D0144F9B0}"/>
          </ac:picMkLst>
        </pc:picChg>
        <pc:picChg chg="del">
          <ac:chgData name="Batool, Nazre" userId="bb8bcf30-75a1-410b-8398-e76265c4dbbb" providerId="ADAL" clId="{92D386BA-CC59-4C1C-9507-8545F066B574}" dt="2024-10-02T22:14:23.607" v="3349" actId="478"/>
          <ac:picMkLst>
            <pc:docMk/>
            <pc:sldMk cId="1053786400" sldId="388"/>
            <ac:picMk id="1027" creationId="{7BBBCACB-4B60-617A-3E8A-AD480C7EB796}"/>
          </ac:picMkLst>
        </pc:picChg>
        <pc:picChg chg="add mod">
          <ac:chgData name="Batool, Nazre" userId="bb8bcf30-75a1-410b-8398-e76265c4dbbb" providerId="ADAL" clId="{92D386BA-CC59-4C1C-9507-8545F066B574}" dt="2024-10-02T22:14:37.952" v="3353" actId="1076"/>
          <ac:picMkLst>
            <pc:docMk/>
            <pc:sldMk cId="1053786400" sldId="388"/>
            <ac:picMk id="4098" creationId="{E8E20B96-CC95-881D-8912-FA5D68529771}"/>
          </ac:picMkLst>
        </pc:picChg>
      </pc:sldChg>
    </pc:docChg>
  </pc:docChgLst>
  <pc:docChgLst>
    <pc:chgData name="Batool, Nazre" userId="bb8bcf30-75a1-410b-8398-e76265c4dbbb" providerId="ADAL" clId="{7D53B5BB-0587-4C50-BA8F-F9F549357C3E}"/>
    <pc:docChg chg="custSel addSld delSld modSld sldOrd">
      <pc:chgData name="Batool, Nazre" userId="bb8bcf30-75a1-410b-8398-e76265c4dbbb" providerId="ADAL" clId="{7D53B5BB-0587-4C50-BA8F-F9F549357C3E}" dt="2024-10-10T11:24:48.249" v="1665" actId="1076"/>
      <pc:docMkLst>
        <pc:docMk/>
      </pc:docMkLst>
      <pc:sldChg chg="del">
        <pc:chgData name="Batool, Nazre" userId="bb8bcf30-75a1-410b-8398-e76265c4dbbb" providerId="ADAL" clId="{7D53B5BB-0587-4C50-BA8F-F9F549357C3E}" dt="2024-10-10T11:22:32.452" v="1658" actId="47"/>
        <pc:sldMkLst>
          <pc:docMk/>
          <pc:sldMk cId="679914511" sldId="267"/>
        </pc:sldMkLst>
      </pc:sldChg>
      <pc:sldChg chg="del">
        <pc:chgData name="Batool, Nazre" userId="bb8bcf30-75a1-410b-8398-e76265c4dbbb" providerId="ADAL" clId="{7D53B5BB-0587-4C50-BA8F-F9F549357C3E}" dt="2024-10-10T11:22:32.452" v="1658" actId="47"/>
        <pc:sldMkLst>
          <pc:docMk/>
          <pc:sldMk cId="3208396652" sldId="273"/>
        </pc:sldMkLst>
      </pc:sldChg>
      <pc:sldChg chg="del">
        <pc:chgData name="Batool, Nazre" userId="bb8bcf30-75a1-410b-8398-e76265c4dbbb" providerId="ADAL" clId="{7D53B5BB-0587-4C50-BA8F-F9F549357C3E}" dt="2024-10-10T11:22:32.452" v="1658" actId="47"/>
        <pc:sldMkLst>
          <pc:docMk/>
          <pc:sldMk cId="628079305" sldId="275"/>
        </pc:sldMkLst>
      </pc:sldChg>
      <pc:sldChg chg="del">
        <pc:chgData name="Batool, Nazre" userId="bb8bcf30-75a1-410b-8398-e76265c4dbbb" providerId="ADAL" clId="{7D53B5BB-0587-4C50-BA8F-F9F549357C3E}" dt="2024-10-10T11:22:32.452" v="1658" actId="47"/>
        <pc:sldMkLst>
          <pc:docMk/>
          <pc:sldMk cId="1966957304" sldId="279"/>
        </pc:sldMkLst>
      </pc:sldChg>
      <pc:sldChg chg="del">
        <pc:chgData name="Batool, Nazre" userId="bb8bcf30-75a1-410b-8398-e76265c4dbbb" providerId="ADAL" clId="{7D53B5BB-0587-4C50-BA8F-F9F549357C3E}" dt="2024-10-10T11:22:32.452" v="1658" actId="47"/>
        <pc:sldMkLst>
          <pc:docMk/>
          <pc:sldMk cId="1980828813" sldId="281"/>
        </pc:sldMkLst>
      </pc:sldChg>
      <pc:sldChg chg="del">
        <pc:chgData name="Batool, Nazre" userId="bb8bcf30-75a1-410b-8398-e76265c4dbbb" providerId="ADAL" clId="{7D53B5BB-0587-4C50-BA8F-F9F549357C3E}" dt="2024-10-10T11:22:32.452" v="1658" actId="47"/>
        <pc:sldMkLst>
          <pc:docMk/>
          <pc:sldMk cId="2646779156" sldId="283"/>
        </pc:sldMkLst>
      </pc:sldChg>
      <pc:sldChg chg="del">
        <pc:chgData name="Batool, Nazre" userId="bb8bcf30-75a1-410b-8398-e76265c4dbbb" providerId="ADAL" clId="{7D53B5BB-0587-4C50-BA8F-F9F549357C3E}" dt="2024-10-10T11:22:32.452" v="1658" actId="47"/>
        <pc:sldMkLst>
          <pc:docMk/>
          <pc:sldMk cId="2173417064" sldId="284"/>
        </pc:sldMkLst>
      </pc:sldChg>
      <pc:sldChg chg="del">
        <pc:chgData name="Batool, Nazre" userId="bb8bcf30-75a1-410b-8398-e76265c4dbbb" providerId="ADAL" clId="{7D53B5BB-0587-4C50-BA8F-F9F549357C3E}" dt="2024-10-10T11:22:32.452" v="1658" actId="47"/>
        <pc:sldMkLst>
          <pc:docMk/>
          <pc:sldMk cId="1804287784" sldId="285"/>
        </pc:sldMkLst>
      </pc:sldChg>
      <pc:sldChg chg="del">
        <pc:chgData name="Batool, Nazre" userId="bb8bcf30-75a1-410b-8398-e76265c4dbbb" providerId="ADAL" clId="{7D53B5BB-0587-4C50-BA8F-F9F549357C3E}" dt="2024-10-10T11:22:32.452" v="1658" actId="47"/>
        <pc:sldMkLst>
          <pc:docMk/>
          <pc:sldMk cId="3445722973" sldId="289"/>
        </pc:sldMkLst>
      </pc:sldChg>
      <pc:sldChg chg="del">
        <pc:chgData name="Batool, Nazre" userId="bb8bcf30-75a1-410b-8398-e76265c4dbbb" providerId="ADAL" clId="{7D53B5BB-0587-4C50-BA8F-F9F549357C3E}" dt="2024-10-10T11:22:32.452" v="1658" actId="47"/>
        <pc:sldMkLst>
          <pc:docMk/>
          <pc:sldMk cId="1216983119" sldId="297"/>
        </pc:sldMkLst>
      </pc:sldChg>
      <pc:sldChg chg="del">
        <pc:chgData name="Batool, Nazre" userId="bb8bcf30-75a1-410b-8398-e76265c4dbbb" providerId="ADAL" clId="{7D53B5BB-0587-4C50-BA8F-F9F549357C3E}" dt="2024-10-10T11:22:32.452" v="1658" actId="47"/>
        <pc:sldMkLst>
          <pc:docMk/>
          <pc:sldMk cId="555666322" sldId="298"/>
        </pc:sldMkLst>
      </pc:sldChg>
      <pc:sldChg chg="del">
        <pc:chgData name="Batool, Nazre" userId="bb8bcf30-75a1-410b-8398-e76265c4dbbb" providerId="ADAL" clId="{7D53B5BB-0587-4C50-BA8F-F9F549357C3E}" dt="2024-10-10T11:22:32.452" v="1658" actId="47"/>
        <pc:sldMkLst>
          <pc:docMk/>
          <pc:sldMk cId="4103945506" sldId="300"/>
        </pc:sldMkLst>
      </pc:sldChg>
      <pc:sldChg chg="del">
        <pc:chgData name="Batool, Nazre" userId="bb8bcf30-75a1-410b-8398-e76265c4dbbb" providerId="ADAL" clId="{7D53B5BB-0587-4C50-BA8F-F9F549357C3E}" dt="2024-10-10T11:22:32.452" v="1658" actId="47"/>
        <pc:sldMkLst>
          <pc:docMk/>
          <pc:sldMk cId="1143433642" sldId="308"/>
        </pc:sldMkLst>
      </pc:sldChg>
      <pc:sldChg chg="del">
        <pc:chgData name="Batool, Nazre" userId="bb8bcf30-75a1-410b-8398-e76265c4dbbb" providerId="ADAL" clId="{7D53B5BB-0587-4C50-BA8F-F9F549357C3E}" dt="2024-10-10T11:22:32.452" v="1658" actId="47"/>
        <pc:sldMkLst>
          <pc:docMk/>
          <pc:sldMk cId="1772522898" sldId="335"/>
        </pc:sldMkLst>
      </pc:sldChg>
      <pc:sldChg chg="addSp modSp">
        <pc:chgData name="Batool, Nazre" userId="bb8bcf30-75a1-410b-8398-e76265c4dbbb" providerId="ADAL" clId="{7D53B5BB-0587-4C50-BA8F-F9F549357C3E}" dt="2024-10-10T09:18:54.725" v="733" actId="164"/>
        <pc:sldMkLst>
          <pc:docMk/>
          <pc:sldMk cId="291071463" sldId="391"/>
        </pc:sldMkLst>
        <pc:spChg chg="mod">
          <ac:chgData name="Batool, Nazre" userId="bb8bcf30-75a1-410b-8398-e76265c4dbbb" providerId="ADAL" clId="{7D53B5BB-0587-4C50-BA8F-F9F549357C3E}" dt="2024-10-10T09:18:54.725" v="733" actId="164"/>
          <ac:spMkLst>
            <pc:docMk/>
            <pc:sldMk cId="291071463" sldId="391"/>
            <ac:spMk id="14" creationId="{DFBB2E7A-6300-45AD-3C78-63DF20ABFF65}"/>
          </ac:spMkLst>
        </pc:spChg>
        <pc:spChg chg="mod">
          <ac:chgData name="Batool, Nazre" userId="bb8bcf30-75a1-410b-8398-e76265c4dbbb" providerId="ADAL" clId="{7D53B5BB-0587-4C50-BA8F-F9F549357C3E}" dt="2024-10-10T09:18:54.725" v="733" actId="164"/>
          <ac:spMkLst>
            <pc:docMk/>
            <pc:sldMk cId="291071463" sldId="391"/>
            <ac:spMk id="15" creationId="{F240386A-A77B-4E84-2081-C1BE7DBEE6C8}"/>
          </ac:spMkLst>
        </pc:spChg>
        <pc:spChg chg="mod">
          <ac:chgData name="Batool, Nazre" userId="bb8bcf30-75a1-410b-8398-e76265c4dbbb" providerId="ADAL" clId="{7D53B5BB-0587-4C50-BA8F-F9F549357C3E}" dt="2024-10-10T09:18:54.725" v="733" actId="164"/>
          <ac:spMkLst>
            <pc:docMk/>
            <pc:sldMk cId="291071463" sldId="391"/>
            <ac:spMk id="18" creationId="{8C65404B-95B8-8A78-A4F6-067FF37D46E1}"/>
          </ac:spMkLst>
        </pc:spChg>
        <pc:spChg chg="mod">
          <ac:chgData name="Batool, Nazre" userId="bb8bcf30-75a1-410b-8398-e76265c4dbbb" providerId="ADAL" clId="{7D53B5BB-0587-4C50-BA8F-F9F549357C3E}" dt="2024-10-10T09:18:54.725" v="733" actId="164"/>
          <ac:spMkLst>
            <pc:docMk/>
            <pc:sldMk cId="291071463" sldId="391"/>
            <ac:spMk id="19" creationId="{7705F7BC-D323-58B1-791C-C8837537B7DC}"/>
          </ac:spMkLst>
        </pc:spChg>
        <pc:grpChg chg="add mod">
          <ac:chgData name="Batool, Nazre" userId="bb8bcf30-75a1-410b-8398-e76265c4dbbb" providerId="ADAL" clId="{7D53B5BB-0587-4C50-BA8F-F9F549357C3E}" dt="2024-10-10T09:18:54.725" v="733" actId="164"/>
          <ac:grpSpMkLst>
            <pc:docMk/>
            <pc:sldMk cId="291071463" sldId="391"/>
            <ac:grpSpMk id="7" creationId="{06D6DAFF-671F-2DE5-5B5D-0B5CFF8020E6}"/>
          </ac:grpSpMkLst>
        </pc:grpChg>
        <pc:cxnChg chg="mod">
          <ac:chgData name="Batool, Nazre" userId="bb8bcf30-75a1-410b-8398-e76265c4dbbb" providerId="ADAL" clId="{7D53B5BB-0587-4C50-BA8F-F9F549357C3E}" dt="2024-10-10T09:18:54.725" v="733" actId="164"/>
          <ac:cxnSpMkLst>
            <pc:docMk/>
            <pc:sldMk cId="291071463" sldId="391"/>
            <ac:cxnSpMk id="16" creationId="{4DDB7216-A972-03A7-2332-E131C3008FB5}"/>
          </ac:cxnSpMkLst>
        </pc:cxnChg>
        <pc:cxnChg chg="mod">
          <ac:chgData name="Batool, Nazre" userId="bb8bcf30-75a1-410b-8398-e76265c4dbbb" providerId="ADAL" clId="{7D53B5BB-0587-4C50-BA8F-F9F549357C3E}" dt="2024-10-10T09:18:54.725" v="733" actId="164"/>
          <ac:cxnSpMkLst>
            <pc:docMk/>
            <pc:sldMk cId="291071463" sldId="391"/>
            <ac:cxnSpMk id="17" creationId="{31BC07B5-3AA2-1D6C-96CF-2E55EE792C91}"/>
          </ac:cxnSpMkLst>
        </pc:cxnChg>
      </pc:sldChg>
      <pc:sldChg chg="addSp delSp modSp mod">
        <pc:chgData name="Batool, Nazre" userId="bb8bcf30-75a1-410b-8398-e76265c4dbbb" providerId="ADAL" clId="{7D53B5BB-0587-4C50-BA8F-F9F549357C3E}" dt="2024-10-10T09:20:50.912" v="770" actId="13926"/>
        <pc:sldMkLst>
          <pc:docMk/>
          <pc:sldMk cId="234916261" sldId="394"/>
        </pc:sldMkLst>
        <pc:spChg chg="mod">
          <ac:chgData name="Batool, Nazre" userId="bb8bcf30-75a1-410b-8398-e76265c4dbbb" providerId="ADAL" clId="{7D53B5BB-0587-4C50-BA8F-F9F549357C3E}" dt="2024-10-10T09:18:24.475" v="732" actId="20577"/>
          <ac:spMkLst>
            <pc:docMk/>
            <pc:sldMk cId="234916261" sldId="394"/>
            <ac:spMk id="3" creationId="{94D0EB80-0155-FE70-7181-FA6803A4FECA}"/>
          </ac:spMkLst>
        </pc:spChg>
        <pc:spChg chg="mod">
          <ac:chgData name="Batool, Nazre" userId="bb8bcf30-75a1-410b-8398-e76265c4dbbb" providerId="ADAL" clId="{7D53B5BB-0587-4C50-BA8F-F9F549357C3E}" dt="2024-10-10T09:20:50.912" v="770" actId="13926"/>
          <ac:spMkLst>
            <pc:docMk/>
            <pc:sldMk cId="234916261" sldId="394"/>
            <ac:spMk id="4" creationId="{39ACD579-F9B2-9736-27BF-0C1D82F7FC0D}"/>
          </ac:spMkLst>
        </pc:spChg>
        <pc:spChg chg="mod">
          <ac:chgData name="Batool, Nazre" userId="bb8bcf30-75a1-410b-8398-e76265c4dbbb" providerId="ADAL" clId="{7D53B5BB-0587-4C50-BA8F-F9F549357C3E}" dt="2024-10-10T09:19:30.055" v="736" actId="1076"/>
          <ac:spMkLst>
            <pc:docMk/>
            <pc:sldMk cId="234916261" sldId="394"/>
            <ac:spMk id="12" creationId="{C65C2D22-D1B5-E43A-4292-FD3059126C23}"/>
          </ac:spMkLst>
        </pc:spChg>
        <pc:spChg chg="mod">
          <ac:chgData name="Batool, Nazre" userId="bb8bcf30-75a1-410b-8398-e76265c4dbbb" providerId="ADAL" clId="{7D53B5BB-0587-4C50-BA8F-F9F549357C3E}" dt="2024-10-10T09:19:04.582" v="734"/>
          <ac:spMkLst>
            <pc:docMk/>
            <pc:sldMk cId="234916261" sldId="394"/>
            <ac:spMk id="13" creationId="{B72E0E9D-FF10-0A32-7B84-2374C724550E}"/>
          </ac:spMkLst>
        </pc:spChg>
        <pc:spChg chg="mod">
          <ac:chgData name="Batool, Nazre" userId="bb8bcf30-75a1-410b-8398-e76265c4dbbb" providerId="ADAL" clId="{7D53B5BB-0587-4C50-BA8F-F9F549357C3E}" dt="2024-10-10T09:19:35.698" v="737" actId="1076"/>
          <ac:spMkLst>
            <pc:docMk/>
            <pc:sldMk cId="234916261" sldId="394"/>
            <ac:spMk id="16" creationId="{40B84FCC-C4F1-F62F-4446-3A870FF5B198}"/>
          </ac:spMkLst>
        </pc:spChg>
        <pc:spChg chg="mod">
          <ac:chgData name="Batool, Nazre" userId="bb8bcf30-75a1-410b-8398-e76265c4dbbb" providerId="ADAL" clId="{7D53B5BB-0587-4C50-BA8F-F9F549357C3E}" dt="2024-10-10T09:20:28.147" v="766" actId="14100"/>
          <ac:spMkLst>
            <pc:docMk/>
            <pc:sldMk cId="234916261" sldId="394"/>
            <ac:spMk id="17" creationId="{F658A0E4-D7DA-7050-7F02-451E3B5AECF5}"/>
          </ac:spMkLst>
        </pc:spChg>
        <pc:grpChg chg="add mod">
          <ac:chgData name="Batool, Nazre" userId="bb8bcf30-75a1-410b-8398-e76265c4dbbb" providerId="ADAL" clId="{7D53B5BB-0587-4C50-BA8F-F9F549357C3E}" dt="2024-10-10T09:20:44.036" v="769" actId="1076"/>
          <ac:grpSpMkLst>
            <pc:docMk/>
            <pc:sldMk cId="234916261" sldId="394"/>
            <ac:grpSpMk id="11" creationId="{AC7EFC15-44A1-32FE-5918-77782621AE08}"/>
          </ac:grpSpMkLst>
        </pc:grpChg>
        <pc:picChg chg="del mod">
          <ac:chgData name="Batool, Nazre" userId="bb8bcf30-75a1-410b-8398-e76265c4dbbb" providerId="ADAL" clId="{7D53B5BB-0587-4C50-BA8F-F9F549357C3E}" dt="2024-10-10T09:08:54.613" v="504" actId="21"/>
          <ac:picMkLst>
            <pc:docMk/>
            <pc:sldMk cId="234916261" sldId="394"/>
            <ac:picMk id="2" creationId="{29097A6C-DA4B-A2F4-F2E7-766056E22A87}"/>
          </ac:picMkLst>
        </pc:picChg>
        <pc:picChg chg="add mod">
          <ac:chgData name="Batool, Nazre" userId="bb8bcf30-75a1-410b-8398-e76265c4dbbb" providerId="ADAL" clId="{7D53B5BB-0587-4C50-BA8F-F9F549357C3E}" dt="2024-10-10T09:20:38.747" v="768" actId="1076"/>
          <ac:picMkLst>
            <pc:docMk/>
            <pc:sldMk cId="234916261" sldId="394"/>
            <ac:picMk id="6" creationId="{C82F16B9-B081-6B07-CB05-D3247FB76016}"/>
          </ac:picMkLst>
        </pc:picChg>
        <pc:picChg chg="add del mod">
          <ac:chgData name="Batool, Nazre" userId="bb8bcf30-75a1-410b-8398-e76265c4dbbb" providerId="ADAL" clId="{7D53B5BB-0587-4C50-BA8F-F9F549357C3E}" dt="2024-10-10T09:18:02.459" v="729" actId="478"/>
          <ac:picMkLst>
            <pc:docMk/>
            <pc:sldMk cId="234916261" sldId="394"/>
            <ac:picMk id="8" creationId="{083CFD0B-C392-391E-7AE7-9F072FF1F86D}"/>
          </ac:picMkLst>
        </pc:picChg>
        <pc:picChg chg="add mod">
          <ac:chgData name="Batool, Nazre" userId="bb8bcf30-75a1-410b-8398-e76265c4dbbb" providerId="ADAL" clId="{7D53B5BB-0587-4C50-BA8F-F9F549357C3E}" dt="2024-10-10T09:18:22.220" v="731" actId="1076"/>
          <ac:picMkLst>
            <pc:docMk/>
            <pc:sldMk cId="234916261" sldId="394"/>
            <ac:picMk id="10" creationId="{49803CFA-308D-453B-95FA-ACF67D5975FE}"/>
          </ac:picMkLst>
        </pc:picChg>
        <pc:cxnChg chg="mod">
          <ac:chgData name="Batool, Nazre" userId="bb8bcf30-75a1-410b-8398-e76265c4dbbb" providerId="ADAL" clId="{7D53B5BB-0587-4C50-BA8F-F9F549357C3E}" dt="2024-10-10T09:19:43.064" v="738" actId="14100"/>
          <ac:cxnSpMkLst>
            <pc:docMk/>
            <pc:sldMk cId="234916261" sldId="394"/>
            <ac:cxnSpMk id="14" creationId="{022C4C11-8269-8C89-106D-3009EEDEE06F}"/>
          </ac:cxnSpMkLst>
        </pc:cxnChg>
        <pc:cxnChg chg="mod">
          <ac:chgData name="Batool, Nazre" userId="bb8bcf30-75a1-410b-8398-e76265c4dbbb" providerId="ADAL" clId="{7D53B5BB-0587-4C50-BA8F-F9F549357C3E}" dt="2024-10-10T09:20:32.779" v="767" actId="14100"/>
          <ac:cxnSpMkLst>
            <pc:docMk/>
            <pc:sldMk cId="234916261" sldId="394"/>
            <ac:cxnSpMk id="15" creationId="{37EA7841-5EAE-BB7B-A9B7-1367415A67FF}"/>
          </ac:cxnSpMkLst>
        </pc:cxnChg>
      </pc:sldChg>
      <pc:sldChg chg="modSp mod">
        <pc:chgData name="Batool, Nazre" userId="bb8bcf30-75a1-410b-8398-e76265c4dbbb" providerId="ADAL" clId="{7D53B5BB-0587-4C50-BA8F-F9F549357C3E}" dt="2024-10-10T11:23:31.392" v="1659" actId="14100"/>
        <pc:sldMkLst>
          <pc:docMk/>
          <pc:sldMk cId="549993620" sldId="402"/>
        </pc:sldMkLst>
        <pc:spChg chg="mod">
          <ac:chgData name="Batool, Nazre" userId="bb8bcf30-75a1-410b-8398-e76265c4dbbb" providerId="ADAL" clId="{7D53B5BB-0587-4C50-BA8F-F9F549357C3E}" dt="2024-10-10T08:51:21.276" v="262" actId="207"/>
          <ac:spMkLst>
            <pc:docMk/>
            <pc:sldMk cId="549993620" sldId="402"/>
            <ac:spMk id="3" creationId="{94D0EB80-0155-FE70-7181-FA6803A4FECA}"/>
          </ac:spMkLst>
        </pc:spChg>
        <pc:picChg chg="mod">
          <ac:chgData name="Batool, Nazre" userId="bb8bcf30-75a1-410b-8398-e76265c4dbbb" providerId="ADAL" clId="{7D53B5BB-0587-4C50-BA8F-F9F549357C3E}" dt="2024-10-10T11:23:31.392" v="1659" actId="14100"/>
          <ac:picMkLst>
            <pc:docMk/>
            <pc:sldMk cId="549993620" sldId="402"/>
            <ac:picMk id="9" creationId="{18DCDA98-5FF2-A6E5-118D-3D5DCB3A4555}"/>
          </ac:picMkLst>
        </pc:picChg>
      </pc:sldChg>
      <pc:sldChg chg="addSp delSp modSp mod">
        <pc:chgData name="Batool, Nazre" userId="bb8bcf30-75a1-410b-8398-e76265c4dbbb" providerId="ADAL" clId="{7D53B5BB-0587-4C50-BA8F-F9F549357C3E}" dt="2024-10-10T11:24:48.249" v="1665" actId="1076"/>
        <pc:sldMkLst>
          <pc:docMk/>
          <pc:sldMk cId="2236668718" sldId="403"/>
        </pc:sldMkLst>
        <pc:spChg chg="mod">
          <ac:chgData name="Batool, Nazre" userId="bb8bcf30-75a1-410b-8398-e76265c4dbbb" providerId="ADAL" clId="{7D53B5BB-0587-4C50-BA8F-F9F549357C3E}" dt="2024-10-10T09:16:55.596" v="717" actId="14100"/>
          <ac:spMkLst>
            <pc:docMk/>
            <pc:sldMk cId="2236668718" sldId="403"/>
            <ac:spMk id="3" creationId="{94D0EB80-0155-FE70-7181-FA6803A4FECA}"/>
          </ac:spMkLst>
        </pc:spChg>
        <pc:picChg chg="add del mod">
          <ac:chgData name="Batool, Nazre" userId="bb8bcf30-75a1-410b-8398-e76265c4dbbb" providerId="ADAL" clId="{7D53B5BB-0587-4C50-BA8F-F9F549357C3E}" dt="2024-10-10T11:24:09.018" v="1660" actId="478"/>
          <ac:picMkLst>
            <pc:docMk/>
            <pc:sldMk cId="2236668718" sldId="403"/>
            <ac:picMk id="2" creationId="{0C43C870-0E99-BCB7-BC2C-9EF3AF42EAA6}"/>
          </ac:picMkLst>
        </pc:picChg>
        <pc:picChg chg="del">
          <ac:chgData name="Batool, Nazre" userId="bb8bcf30-75a1-410b-8398-e76265c4dbbb" providerId="ADAL" clId="{7D53B5BB-0587-4C50-BA8F-F9F549357C3E}" dt="2024-10-10T09:11:09.470" v="508" actId="21"/>
          <ac:picMkLst>
            <pc:docMk/>
            <pc:sldMk cId="2236668718" sldId="403"/>
            <ac:picMk id="5" creationId="{C44F58EF-3E92-CD9D-B8F8-15B87918837B}"/>
          </ac:picMkLst>
        </pc:picChg>
        <pc:picChg chg="add mod">
          <ac:chgData name="Batool, Nazre" userId="bb8bcf30-75a1-410b-8398-e76265c4dbbb" providerId="ADAL" clId="{7D53B5BB-0587-4C50-BA8F-F9F549357C3E}" dt="2024-10-10T11:24:48.249" v="1665" actId="1076"/>
          <ac:picMkLst>
            <pc:docMk/>
            <pc:sldMk cId="2236668718" sldId="403"/>
            <ac:picMk id="6" creationId="{63BA7417-B34E-1DAC-8E78-B9E373DAB97A}"/>
          </ac:picMkLst>
        </pc:picChg>
      </pc:sldChg>
      <pc:sldChg chg="addSp modSp mod">
        <pc:chgData name="Batool, Nazre" userId="bb8bcf30-75a1-410b-8398-e76265c4dbbb" providerId="ADAL" clId="{7D53B5BB-0587-4C50-BA8F-F9F549357C3E}" dt="2024-10-10T09:15:12.427" v="709" actId="1076"/>
        <pc:sldMkLst>
          <pc:docMk/>
          <pc:sldMk cId="3560618469" sldId="404"/>
        </pc:sldMkLst>
        <pc:spChg chg="add mod">
          <ac:chgData name="Batool, Nazre" userId="bb8bcf30-75a1-410b-8398-e76265c4dbbb" providerId="ADAL" clId="{7D53B5BB-0587-4C50-BA8F-F9F549357C3E}" dt="2024-10-10T09:15:12.427" v="709" actId="1076"/>
          <ac:spMkLst>
            <pc:docMk/>
            <pc:sldMk cId="3560618469" sldId="404"/>
            <ac:spMk id="2" creationId="{7F563FE7-3CDD-95CC-4899-5408039D60CD}"/>
          </ac:spMkLst>
        </pc:spChg>
        <pc:spChg chg="mod">
          <ac:chgData name="Batool, Nazre" userId="bb8bcf30-75a1-410b-8398-e76265c4dbbb" providerId="ADAL" clId="{7D53B5BB-0587-4C50-BA8F-F9F549357C3E}" dt="2024-10-10T09:14:32.491" v="682" actId="1035"/>
          <ac:spMkLst>
            <pc:docMk/>
            <pc:sldMk cId="3560618469" sldId="404"/>
            <ac:spMk id="39" creationId="{D7CC62A3-D039-C962-0957-1BE6B31EF8DE}"/>
          </ac:spMkLst>
        </pc:spChg>
        <pc:picChg chg="mod">
          <ac:chgData name="Batool, Nazre" userId="bb8bcf30-75a1-410b-8398-e76265c4dbbb" providerId="ADAL" clId="{7D53B5BB-0587-4C50-BA8F-F9F549357C3E}" dt="2024-10-10T09:14:32.491" v="682" actId="1035"/>
          <ac:picMkLst>
            <pc:docMk/>
            <pc:sldMk cId="3560618469" sldId="404"/>
            <ac:picMk id="21" creationId="{A0F4AC81-E654-5E9B-1876-A71F766BABC9}"/>
          </ac:picMkLst>
        </pc:picChg>
      </pc:sldChg>
      <pc:sldChg chg="addSp modSp mod">
        <pc:chgData name="Batool, Nazre" userId="bb8bcf30-75a1-410b-8398-e76265c4dbbb" providerId="ADAL" clId="{7D53B5BB-0587-4C50-BA8F-F9F549357C3E}" dt="2024-10-10T11:22:10.385" v="1656" actId="6549"/>
        <pc:sldMkLst>
          <pc:docMk/>
          <pc:sldMk cId="1316689169" sldId="407"/>
        </pc:sldMkLst>
        <pc:spChg chg="mod">
          <ac:chgData name="Batool, Nazre" userId="bb8bcf30-75a1-410b-8398-e76265c4dbbb" providerId="ADAL" clId="{7D53B5BB-0587-4C50-BA8F-F9F549357C3E}" dt="2024-10-10T11:22:10.385" v="1656" actId="6549"/>
          <ac:spMkLst>
            <pc:docMk/>
            <pc:sldMk cId="1316689169" sldId="407"/>
            <ac:spMk id="3" creationId="{94D0EB80-0155-FE70-7181-FA6803A4FECA}"/>
          </ac:spMkLst>
        </pc:spChg>
        <pc:picChg chg="add mod">
          <ac:chgData name="Batool, Nazre" userId="bb8bcf30-75a1-410b-8398-e76265c4dbbb" providerId="ADAL" clId="{7D53B5BB-0587-4C50-BA8F-F9F549357C3E}" dt="2024-10-10T11:16:00.667" v="1409" actId="1076"/>
          <ac:picMkLst>
            <pc:docMk/>
            <pc:sldMk cId="1316689169" sldId="407"/>
            <ac:picMk id="5" creationId="{C422273D-DF76-72ED-6821-214DF1507F2F}"/>
          </ac:picMkLst>
        </pc:picChg>
      </pc:sldChg>
      <pc:sldChg chg="modSp mod modAnim">
        <pc:chgData name="Batool, Nazre" userId="bb8bcf30-75a1-410b-8398-e76265c4dbbb" providerId="ADAL" clId="{7D53B5BB-0587-4C50-BA8F-F9F549357C3E}" dt="2024-10-10T10:41:38.565" v="988" actId="13926"/>
        <pc:sldMkLst>
          <pc:docMk/>
          <pc:sldMk cId="1070112020" sldId="412"/>
        </pc:sldMkLst>
        <pc:spChg chg="mod">
          <ac:chgData name="Batool, Nazre" userId="bb8bcf30-75a1-410b-8398-e76265c4dbbb" providerId="ADAL" clId="{7D53B5BB-0587-4C50-BA8F-F9F549357C3E}" dt="2024-10-10T10:41:38.565" v="988" actId="13926"/>
          <ac:spMkLst>
            <pc:docMk/>
            <pc:sldMk cId="1070112020" sldId="412"/>
            <ac:spMk id="3" creationId="{94D0EB80-0155-FE70-7181-FA6803A4FECA}"/>
          </ac:spMkLst>
        </pc:spChg>
        <pc:grpChg chg="mod">
          <ac:chgData name="Batool, Nazre" userId="bb8bcf30-75a1-410b-8398-e76265c4dbbb" providerId="ADAL" clId="{7D53B5BB-0587-4C50-BA8F-F9F549357C3E}" dt="2024-10-10T10:38:35.490" v="772" actId="1076"/>
          <ac:grpSpMkLst>
            <pc:docMk/>
            <pc:sldMk cId="1070112020" sldId="412"/>
            <ac:grpSpMk id="41" creationId="{5BBF6063-19E5-ECB1-FA72-5BB7E183B4D6}"/>
          </ac:grpSpMkLst>
        </pc:grpChg>
      </pc:sldChg>
      <pc:sldChg chg="modSp mod">
        <pc:chgData name="Batool, Nazre" userId="bb8bcf30-75a1-410b-8398-e76265c4dbbb" providerId="ADAL" clId="{7D53B5BB-0587-4C50-BA8F-F9F549357C3E}" dt="2024-10-10T11:22:24.152" v="1657" actId="13926"/>
        <pc:sldMkLst>
          <pc:docMk/>
          <pc:sldMk cId="4225269871" sldId="413"/>
        </pc:sldMkLst>
        <pc:spChg chg="mod">
          <ac:chgData name="Batool, Nazre" userId="bb8bcf30-75a1-410b-8398-e76265c4dbbb" providerId="ADAL" clId="{7D53B5BB-0587-4C50-BA8F-F9F549357C3E}" dt="2024-10-10T11:22:24.152" v="1657" actId="13926"/>
          <ac:spMkLst>
            <pc:docMk/>
            <pc:sldMk cId="4225269871" sldId="413"/>
            <ac:spMk id="4" creationId="{39ACD579-F9B2-9736-27BF-0C1D82F7FC0D}"/>
          </ac:spMkLst>
        </pc:spChg>
      </pc:sldChg>
      <pc:sldChg chg="addSp delSp modSp add mod ord">
        <pc:chgData name="Batool, Nazre" userId="bb8bcf30-75a1-410b-8398-e76265c4dbbb" providerId="ADAL" clId="{7D53B5BB-0587-4C50-BA8F-F9F549357C3E}" dt="2024-10-10T09:15:18.718" v="710" actId="404"/>
        <pc:sldMkLst>
          <pc:docMk/>
          <pc:sldMk cId="3089678122" sldId="416"/>
        </pc:sldMkLst>
        <pc:spChg chg="add mod">
          <ac:chgData name="Batool, Nazre" userId="bb8bcf30-75a1-410b-8398-e76265c4dbbb" providerId="ADAL" clId="{7D53B5BB-0587-4C50-BA8F-F9F549357C3E}" dt="2024-10-10T09:15:18.718" v="710" actId="404"/>
          <ac:spMkLst>
            <pc:docMk/>
            <pc:sldMk cId="3089678122" sldId="416"/>
            <ac:spMk id="2" creationId="{73B36ED0-21C6-363F-19DA-642501DADBCC}"/>
          </ac:spMkLst>
        </pc:spChg>
        <pc:spChg chg="del">
          <ac:chgData name="Batool, Nazre" userId="bb8bcf30-75a1-410b-8398-e76265c4dbbb" providerId="ADAL" clId="{7D53B5BB-0587-4C50-BA8F-F9F549357C3E}" dt="2024-10-10T09:11:00.682" v="506" actId="478"/>
          <ac:spMkLst>
            <pc:docMk/>
            <pc:sldMk cId="3089678122" sldId="416"/>
            <ac:spMk id="39" creationId="{D7CC62A3-D039-C962-0957-1BE6B31EF8DE}"/>
          </ac:spMkLst>
        </pc:spChg>
        <pc:spChg chg="del">
          <ac:chgData name="Batool, Nazre" userId="bb8bcf30-75a1-410b-8398-e76265c4dbbb" providerId="ADAL" clId="{7D53B5BB-0587-4C50-BA8F-F9F549357C3E}" dt="2024-10-10T09:11:00.682" v="506" actId="478"/>
          <ac:spMkLst>
            <pc:docMk/>
            <pc:sldMk cId="3089678122" sldId="416"/>
            <ac:spMk id="40" creationId="{EF9EFE1D-299F-FEFB-6C22-564021E91A65}"/>
          </ac:spMkLst>
        </pc:spChg>
        <pc:spChg chg="del">
          <ac:chgData name="Batool, Nazre" userId="bb8bcf30-75a1-410b-8398-e76265c4dbbb" providerId="ADAL" clId="{7D53B5BB-0587-4C50-BA8F-F9F549357C3E}" dt="2024-10-10T09:11:00.682" v="506" actId="478"/>
          <ac:spMkLst>
            <pc:docMk/>
            <pc:sldMk cId="3089678122" sldId="416"/>
            <ac:spMk id="41" creationId="{345D592B-C8E2-36FD-95AF-9AE322450084}"/>
          </ac:spMkLst>
        </pc:spChg>
        <pc:spChg chg="del">
          <ac:chgData name="Batool, Nazre" userId="bb8bcf30-75a1-410b-8398-e76265c4dbbb" providerId="ADAL" clId="{7D53B5BB-0587-4C50-BA8F-F9F549357C3E}" dt="2024-10-10T09:11:05.227" v="507" actId="478"/>
          <ac:spMkLst>
            <pc:docMk/>
            <pc:sldMk cId="3089678122" sldId="416"/>
            <ac:spMk id="42" creationId="{6E8D55AE-260F-D07B-D5CC-7AF00326A00E}"/>
          </ac:spMkLst>
        </pc:spChg>
        <pc:picChg chg="add mod">
          <ac:chgData name="Batool, Nazre" userId="bb8bcf30-75a1-410b-8398-e76265c4dbbb" providerId="ADAL" clId="{7D53B5BB-0587-4C50-BA8F-F9F549357C3E}" dt="2024-10-10T09:11:20.134" v="510" actId="1076"/>
          <ac:picMkLst>
            <pc:docMk/>
            <pc:sldMk cId="3089678122" sldId="416"/>
            <ac:picMk id="5" creationId="{C44F58EF-3E92-CD9D-B8F8-15B87918837B}"/>
          </ac:picMkLst>
        </pc:picChg>
        <pc:picChg chg="del">
          <ac:chgData name="Batool, Nazre" userId="bb8bcf30-75a1-410b-8398-e76265c4dbbb" providerId="ADAL" clId="{7D53B5BB-0587-4C50-BA8F-F9F549357C3E}" dt="2024-10-10T09:11:00.682" v="506" actId="478"/>
          <ac:picMkLst>
            <pc:docMk/>
            <pc:sldMk cId="3089678122" sldId="416"/>
            <ac:picMk id="21" creationId="{A0F4AC81-E654-5E9B-1876-A71F766BABC9}"/>
          </ac:picMkLst>
        </pc:picChg>
        <pc:picChg chg="del">
          <ac:chgData name="Batool, Nazre" userId="bb8bcf30-75a1-410b-8398-e76265c4dbbb" providerId="ADAL" clId="{7D53B5BB-0587-4C50-BA8F-F9F549357C3E}" dt="2024-10-10T09:11:00.682" v="506" actId="478"/>
          <ac:picMkLst>
            <pc:docMk/>
            <pc:sldMk cId="3089678122" sldId="416"/>
            <ac:picMk id="23" creationId="{45A33B9A-1E21-B41D-1AD1-3CFB5539110E}"/>
          </ac:picMkLst>
        </pc:picChg>
        <pc:picChg chg="del">
          <ac:chgData name="Batool, Nazre" userId="bb8bcf30-75a1-410b-8398-e76265c4dbbb" providerId="ADAL" clId="{7D53B5BB-0587-4C50-BA8F-F9F549357C3E}" dt="2024-10-10T09:11:00.682" v="506" actId="478"/>
          <ac:picMkLst>
            <pc:docMk/>
            <pc:sldMk cId="3089678122" sldId="416"/>
            <ac:picMk id="25" creationId="{C8C34F3D-4D82-F1CD-317F-90C7FF61A01F}"/>
          </ac:picMkLst>
        </pc:picChg>
        <pc:picChg chg="del">
          <ac:chgData name="Batool, Nazre" userId="bb8bcf30-75a1-410b-8398-e76265c4dbbb" providerId="ADAL" clId="{7D53B5BB-0587-4C50-BA8F-F9F549357C3E}" dt="2024-10-10T09:11:00.682" v="506" actId="478"/>
          <ac:picMkLst>
            <pc:docMk/>
            <pc:sldMk cId="3089678122" sldId="416"/>
            <ac:picMk id="27" creationId="{0D41B92E-C24B-81E3-BC78-7981F1433BA0}"/>
          </ac:picMkLst>
        </pc:picChg>
        <pc:picChg chg="del">
          <ac:chgData name="Batool, Nazre" userId="bb8bcf30-75a1-410b-8398-e76265c4dbbb" providerId="ADAL" clId="{7D53B5BB-0587-4C50-BA8F-F9F549357C3E}" dt="2024-10-10T09:11:00.682" v="506" actId="478"/>
          <ac:picMkLst>
            <pc:docMk/>
            <pc:sldMk cId="3089678122" sldId="416"/>
            <ac:picMk id="29" creationId="{20DD211A-E96C-B849-8526-EBE6D0159D96}"/>
          </ac:picMkLst>
        </pc:picChg>
        <pc:picChg chg="del">
          <ac:chgData name="Batool, Nazre" userId="bb8bcf30-75a1-410b-8398-e76265c4dbbb" providerId="ADAL" clId="{7D53B5BB-0587-4C50-BA8F-F9F549357C3E}" dt="2024-10-10T09:11:00.682" v="506" actId="478"/>
          <ac:picMkLst>
            <pc:docMk/>
            <pc:sldMk cId="3089678122" sldId="416"/>
            <ac:picMk id="35" creationId="{5A1B87ED-6C93-83A1-8A34-822969B0DE8B}"/>
          </ac:picMkLst>
        </pc:picChg>
        <pc:picChg chg="del">
          <ac:chgData name="Batool, Nazre" userId="bb8bcf30-75a1-410b-8398-e76265c4dbbb" providerId="ADAL" clId="{7D53B5BB-0587-4C50-BA8F-F9F549357C3E}" dt="2024-10-10T09:11:00.682" v="506" actId="478"/>
          <ac:picMkLst>
            <pc:docMk/>
            <pc:sldMk cId="3089678122" sldId="416"/>
            <ac:picMk id="37" creationId="{954B7F47-0EC5-9171-15EC-8083CC2AF86C}"/>
          </ac:picMkLst>
        </pc:picChg>
      </pc:sldChg>
    </pc:docChg>
  </pc:docChgLst>
  <pc:docChgLst>
    <pc:chgData name="Batool, Nazre" userId="S::0131989s@universityofgalway.ie::bb8bcf30-75a1-410b-8398-e76265c4dbbb" providerId="AD" clId="Web-{10AD01E0-E32A-896F-96D4-EFABF5E9C6CA}"/>
    <pc:docChg chg="addSld delSld modSld sldOrd">
      <pc:chgData name="Batool, Nazre" userId="S::0131989s@universityofgalway.ie::bb8bcf30-75a1-410b-8398-e76265c4dbbb" providerId="AD" clId="Web-{10AD01E0-E32A-896F-96D4-EFABF5E9C6CA}" dt="2024-09-11T12:43:43.116" v="204" actId="20577"/>
      <pc:docMkLst>
        <pc:docMk/>
      </pc:docMkLst>
      <pc:sldChg chg="modSp">
        <pc:chgData name="Batool, Nazre" userId="S::0131989s@universityofgalway.ie::bb8bcf30-75a1-410b-8398-e76265c4dbbb" providerId="AD" clId="Web-{10AD01E0-E32A-896F-96D4-EFABF5E9C6CA}" dt="2024-09-11T11:52:59.575" v="49" actId="20577"/>
        <pc:sldMkLst>
          <pc:docMk/>
          <pc:sldMk cId="4050311342" sldId="309"/>
        </pc:sldMkLst>
        <pc:spChg chg="mod">
          <ac:chgData name="Batool, Nazre" userId="S::0131989s@universityofgalway.ie::bb8bcf30-75a1-410b-8398-e76265c4dbbb" providerId="AD" clId="Web-{10AD01E0-E32A-896F-96D4-EFABF5E9C6CA}" dt="2024-09-11T11:52:59.575" v="49" actId="20577"/>
          <ac:spMkLst>
            <pc:docMk/>
            <pc:sldMk cId="4050311342" sldId="309"/>
            <ac:spMk id="3" creationId="{0C4A2A9D-1B27-3499-454A-335CAA4D94CC}"/>
          </ac:spMkLst>
        </pc:spChg>
      </pc:sldChg>
      <pc:sldChg chg="modSp">
        <pc:chgData name="Batool, Nazre" userId="S::0131989s@universityofgalway.ie::bb8bcf30-75a1-410b-8398-e76265c4dbbb" providerId="AD" clId="Web-{10AD01E0-E32A-896F-96D4-EFABF5E9C6CA}" dt="2024-09-11T11:49:48.694" v="13" actId="20577"/>
        <pc:sldMkLst>
          <pc:docMk/>
          <pc:sldMk cId="2834774806" sldId="310"/>
        </pc:sldMkLst>
        <pc:spChg chg="mod">
          <ac:chgData name="Batool, Nazre" userId="S::0131989s@universityofgalway.ie::bb8bcf30-75a1-410b-8398-e76265c4dbbb" providerId="AD" clId="Web-{10AD01E0-E32A-896F-96D4-EFABF5E9C6CA}" dt="2024-09-11T11:49:48.694" v="13" actId="20577"/>
          <ac:spMkLst>
            <pc:docMk/>
            <pc:sldMk cId="2834774806" sldId="310"/>
            <ac:spMk id="3" creationId="{63BDF63B-5E38-F80D-2BB6-9C7C1F81002E}"/>
          </ac:spMkLst>
        </pc:spChg>
      </pc:sldChg>
      <pc:sldChg chg="ord">
        <pc:chgData name="Batool, Nazre" userId="S::0131989s@universityofgalway.ie::bb8bcf30-75a1-410b-8398-e76265c4dbbb" providerId="AD" clId="Web-{10AD01E0-E32A-896F-96D4-EFABF5E9C6CA}" dt="2024-09-11T11:55:31.126" v="102"/>
        <pc:sldMkLst>
          <pc:docMk/>
          <pc:sldMk cId="2055482690" sldId="311"/>
        </pc:sldMkLst>
      </pc:sldChg>
      <pc:sldChg chg="modSp">
        <pc:chgData name="Batool, Nazre" userId="S::0131989s@universityofgalway.ie::bb8bcf30-75a1-410b-8398-e76265c4dbbb" providerId="AD" clId="Web-{10AD01E0-E32A-896F-96D4-EFABF5E9C6CA}" dt="2024-09-11T11:48:42.364" v="4" actId="20577"/>
        <pc:sldMkLst>
          <pc:docMk/>
          <pc:sldMk cId="3523274744" sldId="313"/>
        </pc:sldMkLst>
        <pc:spChg chg="mod">
          <ac:chgData name="Batool, Nazre" userId="S::0131989s@universityofgalway.ie::bb8bcf30-75a1-410b-8398-e76265c4dbbb" providerId="AD" clId="Web-{10AD01E0-E32A-896F-96D4-EFABF5E9C6CA}" dt="2024-09-11T11:48:42.364" v="4" actId="20577"/>
          <ac:spMkLst>
            <pc:docMk/>
            <pc:sldMk cId="3523274744" sldId="313"/>
            <ac:spMk id="4" creationId="{39ACD579-F9B2-9736-27BF-0C1D82F7FC0D}"/>
          </ac:spMkLst>
        </pc:spChg>
      </pc:sldChg>
      <pc:sldChg chg="modSp">
        <pc:chgData name="Batool, Nazre" userId="S::0131989s@universityofgalway.ie::bb8bcf30-75a1-410b-8398-e76265c4dbbb" providerId="AD" clId="Web-{10AD01E0-E32A-896F-96D4-EFABF5E9C6CA}" dt="2024-09-11T11:55:46.673" v="103" actId="20577"/>
        <pc:sldMkLst>
          <pc:docMk/>
          <pc:sldMk cId="2228765276" sldId="314"/>
        </pc:sldMkLst>
        <pc:spChg chg="mod">
          <ac:chgData name="Batool, Nazre" userId="S::0131989s@universityofgalway.ie::bb8bcf30-75a1-410b-8398-e76265c4dbbb" providerId="AD" clId="Web-{10AD01E0-E32A-896F-96D4-EFABF5E9C6CA}" dt="2024-09-11T11:55:27.688" v="101" actId="20577"/>
          <ac:spMkLst>
            <pc:docMk/>
            <pc:sldMk cId="2228765276" sldId="314"/>
            <ac:spMk id="3" creationId="{63BDF63B-5E38-F80D-2BB6-9C7C1F81002E}"/>
          </ac:spMkLst>
        </pc:spChg>
        <pc:spChg chg="mod">
          <ac:chgData name="Batool, Nazre" userId="S::0131989s@universityofgalway.ie::bb8bcf30-75a1-410b-8398-e76265c4dbbb" providerId="AD" clId="Web-{10AD01E0-E32A-896F-96D4-EFABF5E9C6CA}" dt="2024-09-11T11:55:46.673" v="103" actId="20577"/>
          <ac:spMkLst>
            <pc:docMk/>
            <pc:sldMk cId="2228765276" sldId="314"/>
            <ac:spMk id="4" creationId="{39ACD579-F9B2-9736-27BF-0C1D82F7FC0D}"/>
          </ac:spMkLst>
        </pc:spChg>
      </pc:sldChg>
      <pc:sldChg chg="ord">
        <pc:chgData name="Batool, Nazre" userId="S::0131989s@universityofgalway.ie::bb8bcf30-75a1-410b-8398-e76265c4dbbb" providerId="AD" clId="Web-{10AD01E0-E32A-896F-96D4-EFABF5E9C6CA}" dt="2024-09-11T12:42:29.855" v="194"/>
        <pc:sldMkLst>
          <pc:docMk/>
          <pc:sldMk cId="1051830982" sldId="315"/>
        </pc:sldMkLst>
      </pc:sldChg>
      <pc:sldChg chg="addSp delSp modSp">
        <pc:chgData name="Batool, Nazre" userId="S::0131989s@universityofgalway.ie::bb8bcf30-75a1-410b-8398-e76265c4dbbb" providerId="AD" clId="Web-{10AD01E0-E32A-896F-96D4-EFABF5E9C6CA}" dt="2024-09-11T12:41:41.510" v="193" actId="1076"/>
        <pc:sldMkLst>
          <pc:docMk/>
          <pc:sldMk cId="1961487190" sldId="317"/>
        </pc:sldMkLst>
        <pc:spChg chg="mod">
          <ac:chgData name="Batool, Nazre" userId="S::0131989s@universityofgalway.ie::bb8bcf30-75a1-410b-8398-e76265c4dbbb" providerId="AD" clId="Web-{10AD01E0-E32A-896F-96D4-EFABF5E9C6CA}" dt="2024-09-11T12:38:42.832" v="129" actId="20577"/>
          <ac:spMkLst>
            <pc:docMk/>
            <pc:sldMk cId="1961487190" sldId="317"/>
            <ac:spMk id="3" creationId="{94D0EB80-0155-FE70-7181-FA6803A4FECA}"/>
          </ac:spMkLst>
        </pc:spChg>
        <pc:spChg chg="add mod">
          <ac:chgData name="Batool, Nazre" userId="S::0131989s@universityofgalway.ie::bb8bcf30-75a1-410b-8398-e76265c4dbbb" providerId="AD" clId="Web-{10AD01E0-E32A-896F-96D4-EFABF5E9C6CA}" dt="2024-09-11T12:41:41.510" v="193" actId="1076"/>
          <ac:spMkLst>
            <pc:docMk/>
            <pc:sldMk cId="1961487190" sldId="317"/>
            <ac:spMk id="7" creationId="{CEB13E3B-AE87-0A45-4F0B-4B238D1C5CE6}"/>
          </ac:spMkLst>
        </pc:spChg>
        <pc:spChg chg="add mod">
          <ac:chgData name="Batool, Nazre" userId="S::0131989s@universityofgalway.ie::bb8bcf30-75a1-410b-8398-e76265c4dbbb" providerId="AD" clId="Web-{10AD01E0-E32A-896F-96D4-EFABF5E9C6CA}" dt="2024-09-11T12:41:40.572" v="191" actId="20577"/>
          <ac:spMkLst>
            <pc:docMk/>
            <pc:sldMk cId="1961487190" sldId="317"/>
            <ac:spMk id="9" creationId="{C23C12C2-64FC-A040-5F4B-679BDE904266}"/>
          </ac:spMkLst>
        </pc:spChg>
        <pc:picChg chg="add del mod">
          <ac:chgData name="Batool, Nazre" userId="S::0131989s@universityofgalway.ie::bb8bcf30-75a1-410b-8398-e76265c4dbbb" providerId="AD" clId="Web-{10AD01E0-E32A-896F-96D4-EFABF5E9C6CA}" dt="2024-09-11T12:37:46.658" v="120"/>
          <ac:picMkLst>
            <pc:docMk/>
            <pc:sldMk cId="1961487190" sldId="317"/>
            <ac:picMk id="2" creationId="{9A17F8DE-FA42-1FC7-4522-86C3EB265EB0}"/>
          </ac:picMkLst>
        </pc:picChg>
        <pc:picChg chg="add mod">
          <ac:chgData name="Batool, Nazre" userId="S::0131989s@universityofgalway.ie::bb8bcf30-75a1-410b-8398-e76265c4dbbb" providerId="AD" clId="Web-{10AD01E0-E32A-896F-96D4-EFABF5E9C6CA}" dt="2024-09-11T12:41:41.494" v="192" actId="1076"/>
          <ac:picMkLst>
            <pc:docMk/>
            <pc:sldMk cId="1961487190" sldId="317"/>
            <ac:picMk id="5" creationId="{B39ADBCE-05A3-C7D1-C838-503E9E09A1B8}"/>
          </ac:picMkLst>
        </pc:picChg>
      </pc:sldChg>
      <pc:sldChg chg="modSp add del">
        <pc:chgData name="Batool, Nazre" userId="S::0131989s@universityofgalway.ie::bb8bcf30-75a1-410b-8398-e76265c4dbbb" providerId="AD" clId="Web-{10AD01E0-E32A-896F-96D4-EFABF5E9C6CA}" dt="2024-09-11T12:43:43.116" v="204" actId="20577"/>
        <pc:sldMkLst>
          <pc:docMk/>
          <pc:sldMk cId="2572501020" sldId="334"/>
        </pc:sldMkLst>
        <pc:spChg chg="mod">
          <ac:chgData name="Batool, Nazre" userId="S::0131989s@universityofgalway.ie::bb8bcf30-75a1-410b-8398-e76265c4dbbb" providerId="AD" clId="Web-{10AD01E0-E32A-896F-96D4-EFABF5E9C6CA}" dt="2024-09-11T12:43:43.116" v="204" actId="20577"/>
          <ac:spMkLst>
            <pc:docMk/>
            <pc:sldMk cId="2572501020" sldId="334"/>
            <ac:spMk id="3" creationId="{94D0EB80-0155-FE70-7181-FA6803A4FECA}"/>
          </ac:spMkLst>
        </pc:spChg>
        <pc:spChg chg="mod">
          <ac:chgData name="Batool, Nazre" userId="S::0131989s@universityofgalway.ie::bb8bcf30-75a1-410b-8398-e76265c4dbbb" providerId="AD" clId="Web-{10AD01E0-E32A-896F-96D4-EFABF5E9C6CA}" dt="2024-09-11T12:43:12.975" v="201" actId="20577"/>
          <ac:spMkLst>
            <pc:docMk/>
            <pc:sldMk cId="2572501020" sldId="334"/>
            <ac:spMk id="4" creationId="{39ACD579-F9B2-9736-27BF-0C1D82F7FC0D}"/>
          </ac:spMkLst>
        </pc:spChg>
      </pc:sldChg>
    </pc:docChg>
  </pc:docChgLst>
  <pc:docChgLst>
    <pc:chgData name="Batool, Nazre" userId="bb8bcf30-75a1-410b-8398-e76265c4dbbb" providerId="ADAL" clId="{383356CA-420F-498E-BD1F-2EA185E76A3E}"/>
    <pc:docChg chg="undo custSel addSld delSld modSld sldOrd">
      <pc:chgData name="Batool, Nazre" userId="bb8bcf30-75a1-410b-8398-e76265c4dbbb" providerId="ADAL" clId="{383356CA-420F-498E-BD1F-2EA185E76A3E}" dt="2024-09-19T14:56:34.153" v="2415" actId="5793"/>
      <pc:docMkLst>
        <pc:docMk/>
      </pc:docMkLst>
      <pc:sldChg chg="addSp delSp modSp mod">
        <pc:chgData name="Batool, Nazre" userId="bb8bcf30-75a1-410b-8398-e76265c4dbbb" providerId="ADAL" clId="{383356CA-420F-498E-BD1F-2EA185E76A3E}" dt="2024-09-19T14:56:34.153" v="2415" actId="5793"/>
        <pc:sldMkLst>
          <pc:docMk/>
          <pc:sldMk cId="1843422414" sldId="256"/>
        </pc:sldMkLst>
        <pc:spChg chg="mod">
          <ac:chgData name="Batool, Nazre" userId="bb8bcf30-75a1-410b-8398-e76265c4dbbb" providerId="ADAL" clId="{383356CA-420F-498E-BD1F-2EA185E76A3E}" dt="2024-09-19T14:56:34.153" v="2415" actId="5793"/>
          <ac:spMkLst>
            <pc:docMk/>
            <pc:sldMk cId="1843422414" sldId="256"/>
            <ac:spMk id="2" creationId="{E8D9DEA9-651E-D0A0-3F26-8F8B599F20CB}"/>
          </ac:spMkLst>
        </pc:spChg>
        <pc:inkChg chg="add del">
          <ac:chgData name="Batool, Nazre" userId="bb8bcf30-75a1-410b-8398-e76265c4dbbb" providerId="ADAL" clId="{383356CA-420F-498E-BD1F-2EA185E76A3E}" dt="2024-09-19T12:01:26.492" v="2405"/>
          <ac:inkMkLst>
            <pc:docMk/>
            <pc:sldMk cId="1843422414" sldId="256"/>
            <ac:inkMk id="3" creationId="{0CA7C9EB-6CB9-B601-3D53-06D360AB92F8}"/>
          </ac:inkMkLst>
        </pc:inkChg>
        <pc:inkChg chg="add del">
          <ac:chgData name="Batool, Nazre" userId="bb8bcf30-75a1-410b-8398-e76265c4dbbb" providerId="ADAL" clId="{383356CA-420F-498E-BD1F-2EA185E76A3E}" dt="2024-09-19T12:01:31.687" v="2406"/>
          <ac:inkMkLst>
            <pc:docMk/>
            <pc:sldMk cId="1843422414" sldId="256"/>
            <ac:inkMk id="4" creationId="{720678FB-16CF-8965-59A3-61541B2C3994}"/>
          </ac:inkMkLst>
        </pc:inkChg>
      </pc:sldChg>
      <pc:sldChg chg="del">
        <pc:chgData name="Batool, Nazre" userId="bb8bcf30-75a1-410b-8398-e76265c4dbbb" providerId="ADAL" clId="{383356CA-420F-498E-BD1F-2EA185E76A3E}" dt="2024-09-19T10:31:15.465" v="1700" actId="47"/>
        <pc:sldMkLst>
          <pc:docMk/>
          <pc:sldMk cId="2055482690" sldId="311"/>
        </pc:sldMkLst>
      </pc:sldChg>
      <pc:sldChg chg="modSp mod">
        <pc:chgData name="Batool, Nazre" userId="bb8bcf30-75a1-410b-8398-e76265c4dbbb" providerId="ADAL" clId="{383356CA-420F-498E-BD1F-2EA185E76A3E}" dt="2024-09-18T16:16:22.982" v="952" actId="207"/>
        <pc:sldMkLst>
          <pc:docMk/>
          <pc:sldMk cId="3664000610" sldId="312"/>
        </pc:sldMkLst>
        <pc:spChg chg="mod">
          <ac:chgData name="Batool, Nazre" userId="bb8bcf30-75a1-410b-8398-e76265c4dbbb" providerId="ADAL" clId="{383356CA-420F-498E-BD1F-2EA185E76A3E}" dt="2024-09-18T16:16:22.982" v="952" actId="207"/>
          <ac:spMkLst>
            <pc:docMk/>
            <pc:sldMk cId="3664000610" sldId="312"/>
            <ac:spMk id="3" creationId="{94D0EB80-0155-FE70-7181-FA6803A4FECA}"/>
          </ac:spMkLst>
        </pc:spChg>
      </pc:sldChg>
      <pc:sldChg chg="addSp delSp modSp mod ord modAnim">
        <pc:chgData name="Batool, Nazre" userId="bb8bcf30-75a1-410b-8398-e76265c4dbbb" providerId="ADAL" clId="{383356CA-420F-498E-BD1F-2EA185E76A3E}" dt="2024-09-18T11:16:24.311" v="100"/>
        <pc:sldMkLst>
          <pc:docMk/>
          <pc:sldMk cId="1051830982" sldId="315"/>
        </pc:sldMkLst>
        <pc:spChg chg="add mod">
          <ac:chgData name="Batool, Nazre" userId="bb8bcf30-75a1-410b-8398-e76265c4dbbb" providerId="ADAL" clId="{383356CA-420F-498E-BD1F-2EA185E76A3E}" dt="2024-09-18T11:12:24.603" v="80"/>
          <ac:spMkLst>
            <pc:docMk/>
            <pc:sldMk cId="1051830982" sldId="315"/>
            <ac:spMk id="2" creationId="{2D3BB57A-9CAE-4A34-B94E-E555553B7B6F}"/>
          </ac:spMkLst>
        </pc:spChg>
        <pc:spChg chg="mod">
          <ac:chgData name="Batool, Nazre" userId="bb8bcf30-75a1-410b-8398-e76265c4dbbb" providerId="ADAL" clId="{383356CA-420F-498E-BD1F-2EA185E76A3E}" dt="2024-09-18T11:15:17.065" v="97"/>
          <ac:spMkLst>
            <pc:docMk/>
            <pc:sldMk cId="1051830982" sldId="315"/>
            <ac:spMk id="3" creationId="{94D0EB80-0155-FE70-7181-FA6803A4FECA}"/>
          </ac:spMkLst>
        </pc:spChg>
        <pc:spChg chg="mod">
          <ac:chgData name="Batool, Nazre" userId="bb8bcf30-75a1-410b-8398-e76265c4dbbb" providerId="ADAL" clId="{383356CA-420F-498E-BD1F-2EA185E76A3E}" dt="2024-09-18T11:10:05.476" v="73" actId="14100"/>
          <ac:spMkLst>
            <pc:docMk/>
            <pc:sldMk cId="1051830982" sldId="315"/>
            <ac:spMk id="4" creationId="{39ACD579-F9B2-9736-27BF-0C1D82F7FC0D}"/>
          </ac:spMkLst>
        </pc:spChg>
        <pc:spChg chg="mod">
          <ac:chgData name="Batool, Nazre" userId="bb8bcf30-75a1-410b-8398-e76265c4dbbb" providerId="ADAL" clId="{383356CA-420F-498E-BD1F-2EA185E76A3E}" dt="2024-09-18T11:12:40.085" v="83" actId="14100"/>
          <ac:spMkLst>
            <pc:docMk/>
            <pc:sldMk cId="1051830982" sldId="315"/>
            <ac:spMk id="6" creationId="{1873769D-4401-FF7E-72C9-C44EB572BFE7}"/>
          </ac:spMkLst>
        </pc:spChg>
        <pc:spChg chg="mod">
          <ac:chgData name="Batool, Nazre" userId="bb8bcf30-75a1-410b-8398-e76265c4dbbb" providerId="ADAL" clId="{383356CA-420F-498E-BD1F-2EA185E76A3E}" dt="2024-09-18T11:12:40.085" v="83" actId="14100"/>
          <ac:spMkLst>
            <pc:docMk/>
            <pc:sldMk cId="1051830982" sldId="315"/>
            <ac:spMk id="7" creationId="{F66556CF-3511-8C3C-BD41-ADF1A49F07AA}"/>
          </ac:spMkLst>
        </pc:spChg>
        <pc:spChg chg="mod">
          <ac:chgData name="Batool, Nazre" userId="bb8bcf30-75a1-410b-8398-e76265c4dbbb" providerId="ADAL" clId="{383356CA-420F-498E-BD1F-2EA185E76A3E}" dt="2024-09-18T11:12:40.085" v="83" actId="14100"/>
          <ac:spMkLst>
            <pc:docMk/>
            <pc:sldMk cId="1051830982" sldId="315"/>
            <ac:spMk id="8" creationId="{10D292AA-525C-E8D1-02E1-996DF18B5565}"/>
          </ac:spMkLst>
        </pc:spChg>
        <pc:spChg chg="mod">
          <ac:chgData name="Batool, Nazre" userId="bb8bcf30-75a1-410b-8398-e76265c4dbbb" providerId="ADAL" clId="{383356CA-420F-498E-BD1F-2EA185E76A3E}" dt="2024-09-18T11:12:40.085" v="83" actId="14100"/>
          <ac:spMkLst>
            <pc:docMk/>
            <pc:sldMk cId="1051830982" sldId="315"/>
            <ac:spMk id="9" creationId="{154B912B-9C20-02F5-86B2-E3C2ECAB423E}"/>
          </ac:spMkLst>
        </pc:spChg>
        <pc:spChg chg="mod">
          <ac:chgData name="Batool, Nazre" userId="bb8bcf30-75a1-410b-8398-e76265c4dbbb" providerId="ADAL" clId="{383356CA-420F-498E-BD1F-2EA185E76A3E}" dt="2024-09-18T11:12:40.085" v="83" actId="14100"/>
          <ac:spMkLst>
            <pc:docMk/>
            <pc:sldMk cId="1051830982" sldId="315"/>
            <ac:spMk id="10" creationId="{3FEAA0F9-3154-6BCE-21AE-0591C4915EC7}"/>
          </ac:spMkLst>
        </pc:spChg>
        <pc:grpChg chg="add del mod">
          <ac:chgData name="Batool, Nazre" userId="bb8bcf30-75a1-410b-8398-e76265c4dbbb" providerId="ADAL" clId="{383356CA-420F-498E-BD1F-2EA185E76A3E}" dt="2024-09-18T11:16:09.756" v="98" actId="478"/>
          <ac:grpSpMkLst>
            <pc:docMk/>
            <pc:sldMk cId="1051830982" sldId="315"/>
            <ac:grpSpMk id="5" creationId="{2EC3B82B-4234-D226-6734-5CCD46991C19}"/>
          </ac:grpSpMkLst>
        </pc:grpChg>
      </pc:sldChg>
      <pc:sldChg chg="del">
        <pc:chgData name="Batool, Nazre" userId="bb8bcf30-75a1-410b-8398-e76265c4dbbb" providerId="ADAL" clId="{383356CA-420F-498E-BD1F-2EA185E76A3E}" dt="2024-09-19T10:31:15.465" v="1700" actId="47"/>
        <pc:sldMkLst>
          <pc:docMk/>
          <pc:sldMk cId="2098525749" sldId="316"/>
        </pc:sldMkLst>
      </pc:sldChg>
      <pc:sldChg chg="del">
        <pc:chgData name="Batool, Nazre" userId="bb8bcf30-75a1-410b-8398-e76265c4dbbb" providerId="ADAL" clId="{383356CA-420F-498E-BD1F-2EA185E76A3E}" dt="2024-09-19T10:31:15.465" v="1700" actId="47"/>
        <pc:sldMkLst>
          <pc:docMk/>
          <pc:sldMk cId="1961487190" sldId="317"/>
        </pc:sldMkLst>
      </pc:sldChg>
      <pc:sldChg chg="del">
        <pc:chgData name="Batool, Nazre" userId="bb8bcf30-75a1-410b-8398-e76265c4dbbb" providerId="ADAL" clId="{383356CA-420F-498E-BD1F-2EA185E76A3E}" dt="2024-09-19T10:31:15.465" v="1700" actId="47"/>
        <pc:sldMkLst>
          <pc:docMk/>
          <pc:sldMk cId="471342163" sldId="318"/>
        </pc:sldMkLst>
      </pc:sldChg>
      <pc:sldChg chg="del">
        <pc:chgData name="Batool, Nazre" userId="bb8bcf30-75a1-410b-8398-e76265c4dbbb" providerId="ADAL" clId="{383356CA-420F-498E-BD1F-2EA185E76A3E}" dt="2024-09-19T10:31:15.465" v="1700" actId="47"/>
        <pc:sldMkLst>
          <pc:docMk/>
          <pc:sldMk cId="598041186" sldId="319"/>
        </pc:sldMkLst>
      </pc:sldChg>
      <pc:sldChg chg="del">
        <pc:chgData name="Batool, Nazre" userId="bb8bcf30-75a1-410b-8398-e76265c4dbbb" providerId="ADAL" clId="{383356CA-420F-498E-BD1F-2EA185E76A3E}" dt="2024-09-19T10:31:15.465" v="1700" actId="47"/>
        <pc:sldMkLst>
          <pc:docMk/>
          <pc:sldMk cId="2042226437" sldId="320"/>
        </pc:sldMkLst>
      </pc:sldChg>
      <pc:sldChg chg="del">
        <pc:chgData name="Batool, Nazre" userId="bb8bcf30-75a1-410b-8398-e76265c4dbbb" providerId="ADAL" clId="{383356CA-420F-498E-BD1F-2EA185E76A3E}" dt="2024-09-19T10:31:15.465" v="1700" actId="47"/>
        <pc:sldMkLst>
          <pc:docMk/>
          <pc:sldMk cId="3817798189" sldId="321"/>
        </pc:sldMkLst>
      </pc:sldChg>
      <pc:sldChg chg="del">
        <pc:chgData name="Batool, Nazre" userId="bb8bcf30-75a1-410b-8398-e76265c4dbbb" providerId="ADAL" clId="{383356CA-420F-498E-BD1F-2EA185E76A3E}" dt="2024-09-19T10:31:15.465" v="1700" actId="47"/>
        <pc:sldMkLst>
          <pc:docMk/>
          <pc:sldMk cId="4235329870" sldId="322"/>
        </pc:sldMkLst>
      </pc:sldChg>
      <pc:sldChg chg="del">
        <pc:chgData name="Batool, Nazre" userId="bb8bcf30-75a1-410b-8398-e76265c4dbbb" providerId="ADAL" clId="{383356CA-420F-498E-BD1F-2EA185E76A3E}" dt="2024-09-19T10:31:15.465" v="1700" actId="47"/>
        <pc:sldMkLst>
          <pc:docMk/>
          <pc:sldMk cId="4166087767" sldId="323"/>
        </pc:sldMkLst>
      </pc:sldChg>
      <pc:sldChg chg="del">
        <pc:chgData name="Batool, Nazre" userId="bb8bcf30-75a1-410b-8398-e76265c4dbbb" providerId="ADAL" clId="{383356CA-420F-498E-BD1F-2EA185E76A3E}" dt="2024-09-19T10:31:15.465" v="1700" actId="47"/>
        <pc:sldMkLst>
          <pc:docMk/>
          <pc:sldMk cId="1182311603" sldId="324"/>
        </pc:sldMkLst>
      </pc:sldChg>
      <pc:sldChg chg="del">
        <pc:chgData name="Batool, Nazre" userId="bb8bcf30-75a1-410b-8398-e76265c4dbbb" providerId="ADAL" clId="{383356CA-420F-498E-BD1F-2EA185E76A3E}" dt="2024-09-19T10:31:15.465" v="1700" actId="47"/>
        <pc:sldMkLst>
          <pc:docMk/>
          <pc:sldMk cId="3906592397" sldId="325"/>
        </pc:sldMkLst>
      </pc:sldChg>
      <pc:sldChg chg="del">
        <pc:chgData name="Batool, Nazre" userId="bb8bcf30-75a1-410b-8398-e76265c4dbbb" providerId="ADAL" clId="{383356CA-420F-498E-BD1F-2EA185E76A3E}" dt="2024-09-19T10:31:15.465" v="1700" actId="47"/>
        <pc:sldMkLst>
          <pc:docMk/>
          <pc:sldMk cId="3816861056" sldId="326"/>
        </pc:sldMkLst>
      </pc:sldChg>
      <pc:sldChg chg="del">
        <pc:chgData name="Batool, Nazre" userId="bb8bcf30-75a1-410b-8398-e76265c4dbbb" providerId="ADAL" clId="{383356CA-420F-498E-BD1F-2EA185E76A3E}" dt="2024-09-19T10:31:15.465" v="1700" actId="47"/>
        <pc:sldMkLst>
          <pc:docMk/>
          <pc:sldMk cId="3510297080" sldId="327"/>
        </pc:sldMkLst>
      </pc:sldChg>
      <pc:sldChg chg="del">
        <pc:chgData name="Batool, Nazre" userId="bb8bcf30-75a1-410b-8398-e76265c4dbbb" providerId="ADAL" clId="{383356CA-420F-498E-BD1F-2EA185E76A3E}" dt="2024-09-19T10:31:15.465" v="1700" actId="47"/>
        <pc:sldMkLst>
          <pc:docMk/>
          <pc:sldMk cId="4188905526" sldId="328"/>
        </pc:sldMkLst>
      </pc:sldChg>
      <pc:sldChg chg="del">
        <pc:chgData name="Batool, Nazre" userId="bb8bcf30-75a1-410b-8398-e76265c4dbbb" providerId="ADAL" clId="{383356CA-420F-498E-BD1F-2EA185E76A3E}" dt="2024-09-19T10:31:15.465" v="1700" actId="47"/>
        <pc:sldMkLst>
          <pc:docMk/>
          <pc:sldMk cId="2138607729" sldId="329"/>
        </pc:sldMkLst>
      </pc:sldChg>
      <pc:sldChg chg="del">
        <pc:chgData name="Batool, Nazre" userId="bb8bcf30-75a1-410b-8398-e76265c4dbbb" providerId="ADAL" clId="{383356CA-420F-498E-BD1F-2EA185E76A3E}" dt="2024-09-19T10:31:15.465" v="1700" actId="47"/>
        <pc:sldMkLst>
          <pc:docMk/>
          <pc:sldMk cId="2986055573" sldId="330"/>
        </pc:sldMkLst>
      </pc:sldChg>
      <pc:sldChg chg="del">
        <pc:chgData name="Batool, Nazre" userId="bb8bcf30-75a1-410b-8398-e76265c4dbbb" providerId="ADAL" clId="{383356CA-420F-498E-BD1F-2EA185E76A3E}" dt="2024-09-19T10:31:15.465" v="1700" actId="47"/>
        <pc:sldMkLst>
          <pc:docMk/>
          <pc:sldMk cId="3472143993" sldId="331"/>
        </pc:sldMkLst>
      </pc:sldChg>
      <pc:sldChg chg="del">
        <pc:chgData name="Batool, Nazre" userId="bb8bcf30-75a1-410b-8398-e76265c4dbbb" providerId="ADAL" clId="{383356CA-420F-498E-BD1F-2EA185E76A3E}" dt="2024-09-19T10:31:15.465" v="1700" actId="47"/>
        <pc:sldMkLst>
          <pc:docMk/>
          <pc:sldMk cId="1799742282" sldId="332"/>
        </pc:sldMkLst>
      </pc:sldChg>
      <pc:sldChg chg="del">
        <pc:chgData name="Batool, Nazre" userId="bb8bcf30-75a1-410b-8398-e76265c4dbbb" providerId="ADAL" clId="{383356CA-420F-498E-BD1F-2EA185E76A3E}" dt="2024-09-19T10:31:15.465" v="1700" actId="47"/>
        <pc:sldMkLst>
          <pc:docMk/>
          <pc:sldMk cId="3106656934" sldId="333"/>
        </pc:sldMkLst>
      </pc:sldChg>
      <pc:sldChg chg="del">
        <pc:chgData name="Batool, Nazre" userId="bb8bcf30-75a1-410b-8398-e76265c4dbbb" providerId="ADAL" clId="{383356CA-420F-498E-BD1F-2EA185E76A3E}" dt="2024-09-19T10:31:15.465" v="1700" actId="47"/>
        <pc:sldMkLst>
          <pc:docMk/>
          <pc:sldMk cId="2860066742" sldId="336"/>
        </pc:sldMkLst>
      </pc:sldChg>
      <pc:sldChg chg="modSp mod">
        <pc:chgData name="Batool, Nazre" userId="bb8bcf30-75a1-410b-8398-e76265c4dbbb" providerId="ADAL" clId="{383356CA-420F-498E-BD1F-2EA185E76A3E}" dt="2024-09-19T10:55:15.296" v="2029" actId="404"/>
        <pc:sldMkLst>
          <pc:docMk/>
          <pc:sldMk cId="2212549236" sldId="338"/>
        </pc:sldMkLst>
        <pc:spChg chg="mod">
          <ac:chgData name="Batool, Nazre" userId="bb8bcf30-75a1-410b-8398-e76265c4dbbb" providerId="ADAL" clId="{383356CA-420F-498E-BD1F-2EA185E76A3E}" dt="2024-09-19T10:55:15.296" v="2029" actId="404"/>
          <ac:spMkLst>
            <pc:docMk/>
            <pc:sldMk cId="2212549236" sldId="338"/>
            <ac:spMk id="3" creationId="{63BDF63B-5E38-F80D-2BB6-9C7C1F81002E}"/>
          </ac:spMkLst>
        </pc:spChg>
      </pc:sldChg>
      <pc:sldChg chg="del">
        <pc:chgData name="Batool, Nazre" userId="bb8bcf30-75a1-410b-8398-e76265c4dbbb" providerId="ADAL" clId="{383356CA-420F-498E-BD1F-2EA185E76A3E}" dt="2024-09-18T16:09:42.941" v="820" actId="47"/>
        <pc:sldMkLst>
          <pc:docMk/>
          <pc:sldMk cId="12191716" sldId="342"/>
        </pc:sldMkLst>
      </pc:sldChg>
      <pc:sldChg chg="modSp mod">
        <pc:chgData name="Batool, Nazre" userId="bb8bcf30-75a1-410b-8398-e76265c4dbbb" providerId="ADAL" clId="{383356CA-420F-498E-BD1F-2EA185E76A3E}" dt="2024-09-18T10:51:18.752" v="0" actId="6549"/>
        <pc:sldMkLst>
          <pc:docMk/>
          <pc:sldMk cId="2063423206" sldId="343"/>
        </pc:sldMkLst>
        <pc:spChg chg="mod">
          <ac:chgData name="Batool, Nazre" userId="bb8bcf30-75a1-410b-8398-e76265c4dbbb" providerId="ADAL" clId="{383356CA-420F-498E-BD1F-2EA185E76A3E}" dt="2024-09-18T10:51:18.752" v="0" actId="6549"/>
          <ac:spMkLst>
            <pc:docMk/>
            <pc:sldMk cId="2063423206" sldId="343"/>
            <ac:spMk id="3" creationId="{94D0EB80-0155-FE70-7181-FA6803A4FECA}"/>
          </ac:spMkLst>
        </pc:spChg>
      </pc:sldChg>
      <pc:sldChg chg="addSp modSp mod modAnim">
        <pc:chgData name="Batool, Nazre" userId="bb8bcf30-75a1-410b-8398-e76265c4dbbb" providerId="ADAL" clId="{383356CA-420F-498E-BD1F-2EA185E76A3E}" dt="2024-09-19T11:09:53.680" v="2398"/>
        <pc:sldMkLst>
          <pc:docMk/>
          <pc:sldMk cId="3017686477" sldId="346"/>
        </pc:sldMkLst>
        <pc:spChg chg="mod">
          <ac:chgData name="Batool, Nazre" userId="bb8bcf30-75a1-410b-8398-e76265c4dbbb" providerId="ADAL" clId="{383356CA-420F-498E-BD1F-2EA185E76A3E}" dt="2024-09-18T10:51:45.306" v="17" actId="20577"/>
          <ac:spMkLst>
            <pc:docMk/>
            <pc:sldMk cId="3017686477" sldId="346"/>
            <ac:spMk id="3" creationId="{94D0EB80-0155-FE70-7181-FA6803A4FECA}"/>
          </ac:spMkLst>
        </pc:spChg>
        <pc:spChg chg="mod">
          <ac:chgData name="Batool, Nazre" userId="bb8bcf30-75a1-410b-8398-e76265c4dbbb" providerId="ADAL" clId="{383356CA-420F-498E-BD1F-2EA185E76A3E}" dt="2024-09-18T10:51:35.545" v="2" actId="14100"/>
          <ac:spMkLst>
            <pc:docMk/>
            <pc:sldMk cId="3017686477" sldId="346"/>
            <ac:spMk id="4" creationId="{39ACD579-F9B2-9736-27BF-0C1D82F7FC0D}"/>
          </ac:spMkLst>
        </pc:spChg>
        <pc:spChg chg="add mod">
          <ac:chgData name="Batool, Nazre" userId="bb8bcf30-75a1-410b-8398-e76265c4dbbb" providerId="ADAL" clId="{383356CA-420F-498E-BD1F-2EA185E76A3E}" dt="2024-09-19T11:09:39.019" v="2396" actId="2085"/>
          <ac:spMkLst>
            <pc:docMk/>
            <pc:sldMk cId="3017686477" sldId="346"/>
            <ac:spMk id="5" creationId="{8B0B9E07-C24C-2C02-11E4-4338EF7240DF}"/>
          </ac:spMkLst>
        </pc:spChg>
      </pc:sldChg>
      <pc:sldChg chg="addSp modSp add mod">
        <pc:chgData name="Batool, Nazre" userId="bb8bcf30-75a1-410b-8398-e76265c4dbbb" providerId="ADAL" clId="{383356CA-420F-498E-BD1F-2EA185E76A3E}" dt="2024-09-18T11:21:45.963" v="232" actId="14100"/>
        <pc:sldMkLst>
          <pc:docMk/>
          <pc:sldMk cId="1533557771" sldId="347"/>
        </pc:sldMkLst>
        <pc:spChg chg="mod">
          <ac:chgData name="Batool, Nazre" userId="bb8bcf30-75a1-410b-8398-e76265c4dbbb" providerId="ADAL" clId="{383356CA-420F-498E-BD1F-2EA185E76A3E}" dt="2024-09-18T11:21:45.963" v="232" actId="14100"/>
          <ac:spMkLst>
            <pc:docMk/>
            <pc:sldMk cId="1533557771" sldId="347"/>
            <ac:spMk id="3" creationId="{94D0EB80-0155-FE70-7181-FA6803A4FECA}"/>
          </ac:spMkLst>
        </pc:spChg>
        <pc:spChg chg="mod">
          <ac:chgData name="Batool, Nazre" userId="bb8bcf30-75a1-410b-8398-e76265c4dbbb" providerId="ADAL" clId="{383356CA-420F-498E-BD1F-2EA185E76A3E}" dt="2024-09-18T11:17:15.021" v="160" actId="6549"/>
          <ac:spMkLst>
            <pc:docMk/>
            <pc:sldMk cId="1533557771" sldId="347"/>
            <ac:spMk id="4" creationId="{39ACD579-F9B2-9736-27BF-0C1D82F7FC0D}"/>
          </ac:spMkLst>
        </pc:spChg>
        <pc:picChg chg="add mod">
          <ac:chgData name="Batool, Nazre" userId="bb8bcf30-75a1-410b-8398-e76265c4dbbb" providerId="ADAL" clId="{383356CA-420F-498E-BD1F-2EA185E76A3E}" dt="2024-09-18T11:19:50.339" v="182" actId="1076"/>
          <ac:picMkLst>
            <pc:docMk/>
            <pc:sldMk cId="1533557771" sldId="347"/>
            <ac:picMk id="2" creationId="{25161490-0DB0-4ED7-9530-8EBB276C4C0E}"/>
          </ac:picMkLst>
        </pc:picChg>
      </pc:sldChg>
      <pc:sldChg chg="addSp modSp add mod">
        <pc:chgData name="Batool, Nazre" userId="bb8bcf30-75a1-410b-8398-e76265c4dbbb" providerId="ADAL" clId="{383356CA-420F-498E-BD1F-2EA185E76A3E}" dt="2024-09-19T14:20:03.775" v="2407" actId="1076"/>
        <pc:sldMkLst>
          <pc:docMk/>
          <pc:sldMk cId="2855013917" sldId="348"/>
        </pc:sldMkLst>
        <pc:spChg chg="mod">
          <ac:chgData name="Batool, Nazre" userId="bb8bcf30-75a1-410b-8398-e76265c4dbbb" providerId="ADAL" clId="{383356CA-420F-498E-BD1F-2EA185E76A3E}" dt="2024-09-18T16:00:09.566" v="819" actId="20577"/>
          <ac:spMkLst>
            <pc:docMk/>
            <pc:sldMk cId="2855013917" sldId="348"/>
            <ac:spMk id="3" creationId="{94D0EB80-0155-FE70-7181-FA6803A4FECA}"/>
          </ac:spMkLst>
        </pc:spChg>
        <pc:spChg chg="mod">
          <ac:chgData name="Batool, Nazre" userId="bb8bcf30-75a1-410b-8398-e76265c4dbbb" providerId="ADAL" clId="{383356CA-420F-498E-BD1F-2EA185E76A3E}" dt="2024-09-18T15:48:57.376" v="492" actId="6549"/>
          <ac:spMkLst>
            <pc:docMk/>
            <pc:sldMk cId="2855013917" sldId="348"/>
            <ac:spMk id="4" creationId="{39ACD579-F9B2-9736-27BF-0C1D82F7FC0D}"/>
          </ac:spMkLst>
        </pc:spChg>
        <pc:spChg chg="mod">
          <ac:chgData name="Batool, Nazre" userId="bb8bcf30-75a1-410b-8398-e76265c4dbbb" providerId="ADAL" clId="{383356CA-420F-498E-BD1F-2EA185E76A3E}" dt="2024-09-19T14:20:03.775" v="2407" actId="1076"/>
          <ac:spMkLst>
            <pc:docMk/>
            <pc:sldMk cId="2855013917" sldId="348"/>
            <ac:spMk id="6" creationId="{259C6B45-B987-30AD-9638-462E92D6C887}"/>
          </ac:spMkLst>
        </pc:spChg>
        <pc:grpChg chg="add mod">
          <ac:chgData name="Batool, Nazre" userId="bb8bcf30-75a1-410b-8398-e76265c4dbbb" providerId="ADAL" clId="{383356CA-420F-498E-BD1F-2EA185E76A3E}" dt="2024-09-19T14:20:03.775" v="2407" actId="1076"/>
          <ac:grpSpMkLst>
            <pc:docMk/>
            <pc:sldMk cId="2855013917" sldId="348"/>
            <ac:grpSpMk id="2" creationId="{6FD53DC8-9154-F4A3-8BA9-8B752A1C650E}"/>
          </ac:grpSpMkLst>
        </pc:grpChg>
        <pc:picChg chg="mod">
          <ac:chgData name="Batool, Nazre" userId="bb8bcf30-75a1-410b-8398-e76265c4dbbb" providerId="ADAL" clId="{383356CA-420F-498E-BD1F-2EA185E76A3E}" dt="2024-09-19T14:20:03.775" v="2407" actId="1076"/>
          <ac:picMkLst>
            <pc:docMk/>
            <pc:sldMk cId="2855013917" sldId="348"/>
            <ac:picMk id="5" creationId="{3F92F460-E9D9-E2B6-2B46-3FF70B45AE26}"/>
          </ac:picMkLst>
        </pc:picChg>
        <pc:picChg chg="add mod">
          <ac:chgData name="Batool, Nazre" userId="bb8bcf30-75a1-410b-8398-e76265c4dbbb" providerId="ADAL" clId="{383356CA-420F-498E-BD1F-2EA185E76A3E}" dt="2024-09-18T15:57:10.965" v="805" actId="14100"/>
          <ac:picMkLst>
            <pc:docMk/>
            <pc:sldMk cId="2855013917" sldId="348"/>
            <ac:picMk id="7" creationId="{B63B45E1-623A-59B7-5C58-586F9416ABFD}"/>
          </ac:picMkLst>
        </pc:picChg>
      </pc:sldChg>
      <pc:sldChg chg="modSp add mod modAnim">
        <pc:chgData name="Batool, Nazre" userId="bb8bcf30-75a1-410b-8398-e76265c4dbbb" providerId="ADAL" clId="{383356CA-420F-498E-BD1F-2EA185E76A3E}" dt="2024-09-18T16:27:29.481" v="1185"/>
        <pc:sldMkLst>
          <pc:docMk/>
          <pc:sldMk cId="1052681737" sldId="349"/>
        </pc:sldMkLst>
        <pc:spChg chg="mod">
          <ac:chgData name="Batool, Nazre" userId="bb8bcf30-75a1-410b-8398-e76265c4dbbb" providerId="ADAL" clId="{383356CA-420F-498E-BD1F-2EA185E76A3E}" dt="2024-09-18T16:27:01.326" v="1184" actId="114"/>
          <ac:spMkLst>
            <pc:docMk/>
            <pc:sldMk cId="1052681737" sldId="349"/>
            <ac:spMk id="3" creationId="{94D0EB80-0155-FE70-7181-FA6803A4FECA}"/>
          </ac:spMkLst>
        </pc:spChg>
        <pc:spChg chg="mod">
          <ac:chgData name="Batool, Nazre" userId="bb8bcf30-75a1-410b-8398-e76265c4dbbb" providerId="ADAL" clId="{383356CA-420F-498E-BD1F-2EA185E76A3E}" dt="2024-09-18T16:11:36.927" v="860" actId="20577"/>
          <ac:spMkLst>
            <pc:docMk/>
            <pc:sldMk cId="1052681737" sldId="349"/>
            <ac:spMk id="4" creationId="{39ACD579-F9B2-9736-27BF-0C1D82F7FC0D}"/>
          </ac:spMkLst>
        </pc:spChg>
      </pc:sldChg>
      <pc:sldChg chg="addSp delSp modSp add mod setBg">
        <pc:chgData name="Batool, Nazre" userId="bb8bcf30-75a1-410b-8398-e76265c4dbbb" providerId="ADAL" clId="{383356CA-420F-498E-BD1F-2EA185E76A3E}" dt="2024-09-18T15:46:49.280" v="420" actId="20577"/>
        <pc:sldMkLst>
          <pc:docMk/>
          <pc:sldMk cId="2662630649" sldId="350"/>
        </pc:sldMkLst>
        <pc:spChg chg="mod ord">
          <ac:chgData name="Batool, Nazre" userId="bb8bcf30-75a1-410b-8398-e76265c4dbbb" providerId="ADAL" clId="{383356CA-420F-498E-BD1F-2EA185E76A3E}" dt="2024-09-18T15:46:49.280" v="420" actId="20577"/>
          <ac:spMkLst>
            <pc:docMk/>
            <pc:sldMk cId="2662630649" sldId="350"/>
            <ac:spMk id="3" creationId="{94D0EB80-0155-FE70-7181-FA6803A4FECA}"/>
          </ac:spMkLst>
        </pc:spChg>
        <pc:spChg chg="mod">
          <ac:chgData name="Batool, Nazre" userId="bb8bcf30-75a1-410b-8398-e76265c4dbbb" providerId="ADAL" clId="{383356CA-420F-498E-BD1F-2EA185E76A3E}" dt="2024-09-18T15:33:20.629" v="369" actId="26606"/>
          <ac:spMkLst>
            <pc:docMk/>
            <pc:sldMk cId="2662630649" sldId="350"/>
            <ac:spMk id="4" creationId="{39ACD579-F9B2-9736-27BF-0C1D82F7FC0D}"/>
          </ac:spMkLst>
        </pc:spChg>
        <pc:spChg chg="add del">
          <ac:chgData name="Batool, Nazre" userId="bb8bcf30-75a1-410b-8398-e76265c4dbbb" providerId="ADAL" clId="{383356CA-420F-498E-BD1F-2EA185E76A3E}" dt="2024-09-18T15:33:20.629" v="369" actId="26606"/>
          <ac:spMkLst>
            <pc:docMk/>
            <pc:sldMk cId="2662630649" sldId="350"/>
            <ac:spMk id="9" creationId="{FFB60E8C-7224-44A4-87A0-46A1711DD2ED}"/>
          </ac:spMkLst>
        </pc:spChg>
        <pc:spChg chg="add del">
          <ac:chgData name="Batool, Nazre" userId="bb8bcf30-75a1-410b-8398-e76265c4dbbb" providerId="ADAL" clId="{383356CA-420F-498E-BD1F-2EA185E76A3E}" dt="2024-09-18T15:33:20.629" v="369" actId="26606"/>
          <ac:spMkLst>
            <pc:docMk/>
            <pc:sldMk cId="2662630649" sldId="350"/>
            <ac:spMk id="11" creationId="{5DA32751-37A2-45C0-BE94-63D375E27003}"/>
          </ac:spMkLst>
        </pc:spChg>
        <pc:spChg chg="add del">
          <ac:chgData name="Batool, Nazre" userId="bb8bcf30-75a1-410b-8398-e76265c4dbbb" providerId="ADAL" clId="{383356CA-420F-498E-BD1F-2EA185E76A3E}" dt="2024-09-18T15:33:20.629" v="369" actId="26606"/>
          <ac:spMkLst>
            <pc:docMk/>
            <pc:sldMk cId="2662630649" sldId="350"/>
            <ac:spMk id="13" creationId="{E659831F-0D9A-4C63-9EBB-8435B85A440F}"/>
          </ac:spMkLst>
        </pc:spChg>
        <pc:spChg chg="add del">
          <ac:chgData name="Batool, Nazre" userId="bb8bcf30-75a1-410b-8398-e76265c4dbbb" providerId="ADAL" clId="{383356CA-420F-498E-BD1F-2EA185E76A3E}" dt="2024-09-18T15:33:20.629" v="369" actId="26606"/>
          <ac:spMkLst>
            <pc:docMk/>
            <pc:sldMk cId="2662630649" sldId="350"/>
            <ac:spMk id="15" creationId="{5A55FBCD-CD42-40F5-8A1B-3203F9CAEEAA}"/>
          </ac:spMkLst>
        </pc:spChg>
        <pc:picChg chg="add mod">
          <ac:chgData name="Batool, Nazre" userId="bb8bcf30-75a1-410b-8398-e76265c4dbbb" providerId="ADAL" clId="{383356CA-420F-498E-BD1F-2EA185E76A3E}" dt="2024-09-18T15:33:28.286" v="372" actId="1076"/>
          <ac:picMkLst>
            <pc:docMk/>
            <pc:sldMk cId="2662630649" sldId="350"/>
            <ac:picMk id="2" creationId="{236653E5-F48E-3182-3AC8-EC088D411192}"/>
          </ac:picMkLst>
        </pc:picChg>
      </pc:sldChg>
      <pc:sldChg chg="addSp modSp add mod">
        <pc:chgData name="Batool, Nazre" userId="bb8bcf30-75a1-410b-8398-e76265c4dbbb" providerId="ADAL" clId="{383356CA-420F-498E-BD1F-2EA185E76A3E}" dt="2024-09-18T15:47:24.024" v="424" actId="114"/>
        <pc:sldMkLst>
          <pc:docMk/>
          <pc:sldMk cId="3362984613" sldId="351"/>
        </pc:sldMkLst>
        <pc:spChg chg="mod">
          <ac:chgData name="Batool, Nazre" userId="bb8bcf30-75a1-410b-8398-e76265c4dbbb" providerId="ADAL" clId="{383356CA-420F-498E-BD1F-2EA185E76A3E}" dt="2024-09-18T15:47:24.024" v="424" actId="114"/>
          <ac:spMkLst>
            <pc:docMk/>
            <pc:sldMk cId="3362984613" sldId="351"/>
            <ac:spMk id="3" creationId="{94D0EB80-0155-FE70-7181-FA6803A4FECA}"/>
          </ac:spMkLst>
        </pc:spChg>
        <pc:spChg chg="mod">
          <ac:chgData name="Batool, Nazre" userId="bb8bcf30-75a1-410b-8398-e76265c4dbbb" providerId="ADAL" clId="{383356CA-420F-498E-BD1F-2EA185E76A3E}" dt="2024-09-18T15:22:41.122" v="323" actId="20577"/>
          <ac:spMkLst>
            <pc:docMk/>
            <pc:sldMk cId="3362984613" sldId="351"/>
            <ac:spMk id="4" creationId="{39ACD579-F9B2-9736-27BF-0C1D82F7FC0D}"/>
          </ac:spMkLst>
        </pc:spChg>
        <pc:picChg chg="add mod">
          <ac:chgData name="Batool, Nazre" userId="bb8bcf30-75a1-410b-8398-e76265c4dbbb" providerId="ADAL" clId="{383356CA-420F-498E-BD1F-2EA185E76A3E}" dt="2024-09-18T15:22:55.861" v="325" actId="1076"/>
          <ac:picMkLst>
            <pc:docMk/>
            <pc:sldMk cId="3362984613" sldId="351"/>
            <ac:picMk id="2" creationId="{3632401A-E507-D10E-871F-C0B4EC8EA920}"/>
          </ac:picMkLst>
        </pc:picChg>
      </pc:sldChg>
      <pc:sldChg chg="addSp modSp add mod ord">
        <pc:chgData name="Batool, Nazre" userId="bb8bcf30-75a1-410b-8398-e76265c4dbbb" providerId="ADAL" clId="{383356CA-420F-498E-BD1F-2EA185E76A3E}" dt="2024-09-18T17:28:48.289" v="1289"/>
        <pc:sldMkLst>
          <pc:docMk/>
          <pc:sldMk cId="3821938437" sldId="352"/>
        </pc:sldMkLst>
        <pc:spChg chg="mod">
          <ac:chgData name="Batool, Nazre" userId="bb8bcf30-75a1-410b-8398-e76265c4dbbb" providerId="ADAL" clId="{383356CA-420F-498E-BD1F-2EA185E76A3E}" dt="2024-09-18T17:28:48.289" v="1289"/>
          <ac:spMkLst>
            <pc:docMk/>
            <pc:sldMk cId="3821938437" sldId="352"/>
            <ac:spMk id="3" creationId="{94D0EB80-0155-FE70-7181-FA6803A4FECA}"/>
          </ac:spMkLst>
        </pc:spChg>
        <pc:spChg chg="mod">
          <ac:chgData name="Batool, Nazre" userId="bb8bcf30-75a1-410b-8398-e76265c4dbbb" providerId="ADAL" clId="{383356CA-420F-498E-BD1F-2EA185E76A3E}" dt="2024-09-18T17:28:08.716" v="1284" actId="6549"/>
          <ac:spMkLst>
            <pc:docMk/>
            <pc:sldMk cId="3821938437" sldId="352"/>
            <ac:spMk id="4" creationId="{39ACD579-F9B2-9736-27BF-0C1D82F7FC0D}"/>
          </ac:spMkLst>
        </pc:spChg>
        <pc:picChg chg="add mod">
          <ac:chgData name="Batool, Nazre" userId="bb8bcf30-75a1-410b-8398-e76265c4dbbb" providerId="ADAL" clId="{383356CA-420F-498E-BD1F-2EA185E76A3E}" dt="2024-09-18T17:28:29.682" v="1288" actId="14100"/>
          <ac:picMkLst>
            <pc:docMk/>
            <pc:sldMk cId="3821938437" sldId="352"/>
            <ac:picMk id="1026" creationId="{198A4D79-7F9E-A9DF-09EF-7498F8256A90}"/>
          </ac:picMkLst>
        </pc:picChg>
      </pc:sldChg>
      <pc:sldChg chg="addSp delSp modSp add mod">
        <pc:chgData name="Batool, Nazre" userId="bb8bcf30-75a1-410b-8398-e76265c4dbbb" providerId="ADAL" clId="{383356CA-420F-498E-BD1F-2EA185E76A3E}" dt="2024-09-18T17:40:12.506" v="1699" actId="20577"/>
        <pc:sldMkLst>
          <pc:docMk/>
          <pc:sldMk cId="152278372" sldId="353"/>
        </pc:sldMkLst>
        <pc:spChg chg="mod">
          <ac:chgData name="Batool, Nazre" userId="bb8bcf30-75a1-410b-8398-e76265c4dbbb" providerId="ADAL" clId="{383356CA-420F-498E-BD1F-2EA185E76A3E}" dt="2024-09-18T17:34:28.574" v="1414" actId="404"/>
          <ac:spMkLst>
            <pc:docMk/>
            <pc:sldMk cId="152278372" sldId="353"/>
            <ac:spMk id="3" creationId="{94D0EB80-0155-FE70-7181-FA6803A4FECA}"/>
          </ac:spMkLst>
        </pc:spChg>
        <pc:spChg chg="mod">
          <ac:chgData name="Batool, Nazre" userId="bb8bcf30-75a1-410b-8398-e76265c4dbbb" providerId="ADAL" clId="{383356CA-420F-498E-BD1F-2EA185E76A3E}" dt="2024-09-18T17:30:31.261" v="1402" actId="404"/>
          <ac:spMkLst>
            <pc:docMk/>
            <pc:sldMk cId="152278372" sldId="353"/>
            <ac:spMk id="4" creationId="{39ACD579-F9B2-9736-27BF-0C1D82F7FC0D}"/>
          </ac:spMkLst>
        </pc:spChg>
        <pc:spChg chg="add del mod">
          <ac:chgData name="Batool, Nazre" userId="bb8bcf30-75a1-410b-8398-e76265c4dbbb" providerId="ADAL" clId="{383356CA-420F-498E-BD1F-2EA185E76A3E}" dt="2024-09-18T17:38:39.580" v="1550" actId="478"/>
          <ac:spMkLst>
            <pc:docMk/>
            <pc:sldMk cId="152278372" sldId="353"/>
            <ac:spMk id="5" creationId="{8DDCE2BD-4B68-5E0D-3CDF-02C3FF11B18E}"/>
          </ac:spMkLst>
        </pc:spChg>
        <pc:spChg chg="add del mod">
          <ac:chgData name="Batool, Nazre" userId="bb8bcf30-75a1-410b-8398-e76265c4dbbb" providerId="ADAL" clId="{383356CA-420F-498E-BD1F-2EA185E76A3E}" dt="2024-09-18T17:38:39.580" v="1550" actId="478"/>
          <ac:spMkLst>
            <pc:docMk/>
            <pc:sldMk cId="152278372" sldId="353"/>
            <ac:spMk id="6" creationId="{EBDD15BC-64F2-E7FD-C330-12F08D2BCC73}"/>
          </ac:spMkLst>
        </pc:spChg>
        <pc:spChg chg="add mod">
          <ac:chgData name="Batool, Nazre" userId="bb8bcf30-75a1-410b-8398-e76265c4dbbb" providerId="ADAL" clId="{383356CA-420F-498E-BD1F-2EA185E76A3E}" dt="2024-09-18T17:37:14.523" v="1505" actId="1076"/>
          <ac:spMkLst>
            <pc:docMk/>
            <pc:sldMk cId="152278372" sldId="353"/>
            <ac:spMk id="7" creationId="{8A8ED729-9EC8-FC0F-0840-28AA3DE18CEF}"/>
          </ac:spMkLst>
        </pc:spChg>
        <pc:spChg chg="add del mod">
          <ac:chgData name="Batool, Nazre" userId="bb8bcf30-75a1-410b-8398-e76265c4dbbb" providerId="ADAL" clId="{383356CA-420F-498E-BD1F-2EA185E76A3E}" dt="2024-09-18T17:38:39.580" v="1550" actId="478"/>
          <ac:spMkLst>
            <pc:docMk/>
            <pc:sldMk cId="152278372" sldId="353"/>
            <ac:spMk id="8" creationId="{7598913B-6285-B5FB-250B-3F074CFAAED1}"/>
          </ac:spMkLst>
        </pc:spChg>
        <pc:spChg chg="add mod">
          <ac:chgData name="Batool, Nazre" userId="bb8bcf30-75a1-410b-8398-e76265c4dbbb" providerId="ADAL" clId="{383356CA-420F-498E-BD1F-2EA185E76A3E}" dt="2024-09-18T17:39:36.219" v="1589" actId="6549"/>
          <ac:spMkLst>
            <pc:docMk/>
            <pc:sldMk cId="152278372" sldId="353"/>
            <ac:spMk id="11" creationId="{492DF4B2-1FB2-7F6E-ABDC-79C673228A34}"/>
          </ac:spMkLst>
        </pc:spChg>
        <pc:spChg chg="add del mod">
          <ac:chgData name="Batool, Nazre" userId="bb8bcf30-75a1-410b-8398-e76265c4dbbb" providerId="ADAL" clId="{383356CA-420F-498E-BD1F-2EA185E76A3E}" dt="2024-09-18T17:40:01.823" v="1694" actId="21"/>
          <ac:spMkLst>
            <pc:docMk/>
            <pc:sldMk cId="152278372" sldId="353"/>
            <ac:spMk id="13" creationId="{043769C4-6835-BC7C-4543-206C2ED4F0F0}"/>
          </ac:spMkLst>
        </pc:spChg>
        <pc:spChg chg="add mod">
          <ac:chgData name="Batool, Nazre" userId="bb8bcf30-75a1-410b-8398-e76265c4dbbb" providerId="ADAL" clId="{383356CA-420F-498E-BD1F-2EA185E76A3E}" dt="2024-09-18T17:40:12.506" v="1699" actId="20577"/>
          <ac:spMkLst>
            <pc:docMk/>
            <pc:sldMk cId="152278372" sldId="353"/>
            <ac:spMk id="15" creationId="{043769C4-6835-BC7C-4543-206C2ED4F0F0}"/>
          </ac:spMkLst>
        </pc:spChg>
        <pc:picChg chg="add mod">
          <ac:chgData name="Batool, Nazre" userId="bb8bcf30-75a1-410b-8398-e76265c4dbbb" providerId="ADAL" clId="{383356CA-420F-498E-BD1F-2EA185E76A3E}" dt="2024-09-18T17:30:45.484" v="1406" actId="1076"/>
          <ac:picMkLst>
            <pc:docMk/>
            <pc:sldMk cId="152278372" sldId="353"/>
            <ac:picMk id="2" creationId="{C70FE73B-4341-3228-6446-2DEBFB017A14}"/>
          </ac:picMkLst>
        </pc:picChg>
        <pc:cxnChg chg="add mod">
          <ac:chgData name="Batool, Nazre" userId="bb8bcf30-75a1-410b-8398-e76265c4dbbb" providerId="ADAL" clId="{383356CA-420F-498E-BD1F-2EA185E76A3E}" dt="2024-09-18T17:39:24.189" v="1556" actId="1076"/>
          <ac:cxnSpMkLst>
            <pc:docMk/>
            <pc:sldMk cId="152278372" sldId="353"/>
            <ac:cxnSpMk id="10" creationId="{D3A95581-A67A-476F-AFB2-470EF816DD7B}"/>
          </ac:cxnSpMkLst>
        </pc:cxnChg>
        <pc:cxnChg chg="add del mod">
          <ac:chgData name="Batool, Nazre" userId="bb8bcf30-75a1-410b-8398-e76265c4dbbb" providerId="ADAL" clId="{383356CA-420F-498E-BD1F-2EA185E76A3E}" dt="2024-09-18T17:40:01.823" v="1694" actId="21"/>
          <ac:cxnSpMkLst>
            <pc:docMk/>
            <pc:sldMk cId="152278372" sldId="353"/>
            <ac:cxnSpMk id="12" creationId="{A5DAE98A-462A-9C7E-C891-581FDBFB8464}"/>
          </ac:cxnSpMkLst>
        </pc:cxnChg>
        <pc:cxnChg chg="add mod">
          <ac:chgData name="Batool, Nazre" userId="bb8bcf30-75a1-410b-8398-e76265c4dbbb" providerId="ADAL" clId="{383356CA-420F-498E-BD1F-2EA185E76A3E}" dt="2024-09-18T17:40:09.955" v="1697" actId="14100"/>
          <ac:cxnSpMkLst>
            <pc:docMk/>
            <pc:sldMk cId="152278372" sldId="353"/>
            <ac:cxnSpMk id="14" creationId="{A5DAE98A-462A-9C7E-C891-581FDBFB8464}"/>
          </ac:cxnSpMkLst>
        </pc:cxnChg>
      </pc:sldChg>
      <pc:sldChg chg="addSp modSp add mod modAnim">
        <pc:chgData name="Batool, Nazre" userId="bb8bcf30-75a1-410b-8398-e76265c4dbbb" providerId="ADAL" clId="{383356CA-420F-498E-BD1F-2EA185E76A3E}" dt="2024-09-19T10:47:48.310" v="1866"/>
        <pc:sldMkLst>
          <pc:docMk/>
          <pc:sldMk cId="1007691121" sldId="354"/>
        </pc:sldMkLst>
        <pc:spChg chg="mod">
          <ac:chgData name="Batool, Nazre" userId="bb8bcf30-75a1-410b-8398-e76265c4dbbb" providerId="ADAL" clId="{383356CA-420F-498E-BD1F-2EA185E76A3E}" dt="2024-09-19T10:40:58.530" v="1865" actId="20577"/>
          <ac:spMkLst>
            <pc:docMk/>
            <pc:sldMk cId="1007691121" sldId="354"/>
            <ac:spMk id="3" creationId="{94D0EB80-0155-FE70-7181-FA6803A4FECA}"/>
          </ac:spMkLst>
        </pc:spChg>
        <pc:spChg chg="mod">
          <ac:chgData name="Batool, Nazre" userId="bb8bcf30-75a1-410b-8398-e76265c4dbbb" providerId="ADAL" clId="{383356CA-420F-498E-BD1F-2EA185E76A3E}" dt="2024-09-19T10:37:54.849" v="1789" actId="6549"/>
          <ac:spMkLst>
            <pc:docMk/>
            <pc:sldMk cId="1007691121" sldId="354"/>
            <ac:spMk id="4" creationId="{39ACD579-F9B2-9736-27BF-0C1D82F7FC0D}"/>
          </ac:spMkLst>
        </pc:spChg>
        <pc:spChg chg="add mod">
          <ac:chgData name="Batool, Nazre" userId="bb8bcf30-75a1-410b-8398-e76265c4dbbb" providerId="ADAL" clId="{383356CA-420F-498E-BD1F-2EA185E76A3E}" dt="2024-09-19T10:40:30.428" v="1838" actId="1076"/>
          <ac:spMkLst>
            <pc:docMk/>
            <pc:sldMk cId="1007691121" sldId="354"/>
            <ac:spMk id="6" creationId="{D07AA05C-856C-257D-5FFB-C00CF8DBD279}"/>
          </ac:spMkLst>
        </pc:spChg>
        <pc:spChg chg="add mod">
          <ac:chgData name="Batool, Nazre" userId="bb8bcf30-75a1-410b-8398-e76265c4dbbb" providerId="ADAL" clId="{383356CA-420F-498E-BD1F-2EA185E76A3E}" dt="2024-09-19T10:40:30.428" v="1838" actId="1076"/>
          <ac:spMkLst>
            <pc:docMk/>
            <pc:sldMk cId="1007691121" sldId="354"/>
            <ac:spMk id="7" creationId="{6303C5BE-9162-5FC8-5610-A6D6374A2DEA}"/>
          </ac:spMkLst>
        </pc:spChg>
        <pc:picChg chg="add mod">
          <ac:chgData name="Batool, Nazre" userId="bb8bcf30-75a1-410b-8398-e76265c4dbbb" providerId="ADAL" clId="{383356CA-420F-498E-BD1F-2EA185E76A3E}" dt="2024-09-19T10:40:30.428" v="1838" actId="1076"/>
          <ac:picMkLst>
            <pc:docMk/>
            <pc:sldMk cId="1007691121" sldId="354"/>
            <ac:picMk id="2" creationId="{D9FF12D1-F2F0-F47C-B4A0-B84CAB10B403}"/>
          </ac:picMkLst>
        </pc:picChg>
        <pc:picChg chg="add mod">
          <ac:chgData name="Batool, Nazre" userId="bb8bcf30-75a1-410b-8398-e76265c4dbbb" providerId="ADAL" clId="{383356CA-420F-498E-BD1F-2EA185E76A3E}" dt="2024-09-19T10:40:30.428" v="1838" actId="1076"/>
          <ac:picMkLst>
            <pc:docMk/>
            <pc:sldMk cId="1007691121" sldId="354"/>
            <ac:picMk id="5" creationId="{51231CE5-C080-AF89-46FA-4DF853284E08}"/>
          </ac:picMkLst>
        </pc:picChg>
        <pc:picChg chg="add mod">
          <ac:chgData name="Batool, Nazre" userId="bb8bcf30-75a1-410b-8398-e76265c4dbbb" providerId="ADAL" clId="{383356CA-420F-498E-BD1F-2EA185E76A3E}" dt="2024-09-19T10:40:30.428" v="1838" actId="1076"/>
          <ac:picMkLst>
            <pc:docMk/>
            <pc:sldMk cId="1007691121" sldId="354"/>
            <ac:picMk id="8" creationId="{1A1C79EC-7CFF-B304-E9D5-08134999A9E4}"/>
          </ac:picMkLst>
        </pc:picChg>
      </pc:sldChg>
      <pc:sldChg chg="addSp delSp modSp add mod modAnim">
        <pc:chgData name="Batool, Nazre" userId="bb8bcf30-75a1-410b-8398-e76265c4dbbb" providerId="ADAL" clId="{383356CA-420F-498E-BD1F-2EA185E76A3E}" dt="2024-09-19T11:10:28.048" v="2402" actId="404"/>
        <pc:sldMkLst>
          <pc:docMk/>
          <pc:sldMk cId="3159956024" sldId="355"/>
        </pc:sldMkLst>
        <pc:spChg chg="mod">
          <ac:chgData name="Batool, Nazre" userId="bb8bcf30-75a1-410b-8398-e76265c4dbbb" providerId="ADAL" clId="{383356CA-420F-498E-BD1F-2EA185E76A3E}" dt="2024-09-19T11:10:28.048" v="2402" actId="404"/>
          <ac:spMkLst>
            <pc:docMk/>
            <pc:sldMk cId="3159956024" sldId="355"/>
            <ac:spMk id="3" creationId="{94D0EB80-0155-FE70-7181-FA6803A4FECA}"/>
          </ac:spMkLst>
        </pc:spChg>
        <pc:spChg chg="mod">
          <ac:chgData name="Batool, Nazre" userId="bb8bcf30-75a1-410b-8398-e76265c4dbbb" providerId="ADAL" clId="{383356CA-420F-498E-BD1F-2EA185E76A3E}" dt="2024-09-18T16:17:54.528" v="1000" actId="20577"/>
          <ac:spMkLst>
            <pc:docMk/>
            <pc:sldMk cId="3159956024" sldId="355"/>
            <ac:spMk id="4" creationId="{39ACD579-F9B2-9736-27BF-0C1D82F7FC0D}"/>
          </ac:spMkLst>
        </pc:spChg>
        <pc:picChg chg="del">
          <ac:chgData name="Batool, Nazre" userId="bb8bcf30-75a1-410b-8398-e76265c4dbbb" providerId="ADAL" clId="{383356CA-420F-498E-BD1F-2EA185E76A3E}" dt="2024-09-18T16:18:32.781" v="1002" actId="478"/>
          <ac:picMkLst>
            <pc:docMk/>
            <pc:sldMk cId="3159956024" sldId="355"/>
            <ac:picMk id="2" creationId="{5B822A88-F0A4-5BBA-DDF3-2EE7DE84CE71}"/>
          </ac:picMkLst>
        </pc:picChg>
        <pc:picChg chg="add mod">
          <ac:chgData name="Batool, Nazre" userId="bb8bcf30-75a1-410b-8398-e76265c4dbbb" providerId="ADAL" clId="{383356CA-420F-498E-BD1F-2EA185E76A3E}" dt="2024-09-18T16:18:48.077" v="1004" actId="1076"/>
          <ac:picMkLst>
            <pc:docMk/>
            <pc:sldMk cId="3159956024" sldId="355"/>
            <ac:picMk id="5" creationId="{CFEE99A5-D188-4920-4902-C3DC63CF3BDA}"/>
          </ac:picMkLst>
        </pc:picChg>
      </pc:sldChg>
      <pc:sldChg chg="addSp modSp add mod">
        <pc:chgData name="Batool, Nazre" userId="bb8bcf30-75a1-410b-8398-e76265c4dbbb" providerId="ADAL" clId="{383356CA-420F-498E-BD1F-2EA185E76A3E}" dt="2024-09-19T10:52:12.833" v="1920" actId="6549"/>
        <pc:sldMkLst>
          <pc:docMk/>
          <pc:sldMk cId="1063710405" sldId="356"/>
        </pc:sldMkLst>
        <pc:spChg chg="mod">
          <ac:chgData name="Batool, Nazre" userId="bb8bcf30-75a1-410b-8398-e76265c4dbbb" providerId="ADAL" clId="{383356CA-420F-498E-BD1F-2EA185E76A3E}" dt="2024-09-19T10:51:04.580" v="1901" actId="6549"/>
          <ac:spMkLst>
            <pc:docMk/>
            <pc:sldMk cId="1063710405" sldId="356"/>
            <ac:spMk id="3" creationId="{94D0EB80-0155-FE70-7181-FA6803A4FECA}"/>
          </ac:spMkLst>
        </pc:spChg>
        <pc:spChg chg="mod">
          <ac:chgData name="Batool, Nazre" userId="bb8bcf30-75a1-410b-8398-e76265c4dbbb" providerId="ADAL" clId="{383356CA-420F-498E-BD1F-2EA185E76A3E}" dt="2024-09-19T10:49:03.010" v="1884" actId="20577"/>
          <ac:spMkLst>
            <pc:docMk/>
            <pc:sldMk cId="1063710405" sldId="356"/>
            <ac:spMk id="4" creationId="{39ACD579-F9B2-9736-27BF-0C1D82F7FC0D}"/>
          </ac:spMkLst>
        </pc:spChg>
        <pc:spChg chg="mod">
          <ac:chgData name="Batool, Nazre" userId="bb8bcf30-75a1-410b-8398-e76265c4dbbb" providerId="ADAL" clId="{383356CA-420F-498E-BD1F-2EA185E76A3E}" dt="2024-09-19T10:52:12.833" v="1920" actId="6549"/>
          <ac:spMkLst>
            <pc:docMk/>
            <pc:sldMk cId="1063710405" sldId="356"/>
            <ac:spMk id="6" creationId="{9EDE74A9-036C-4E0F-0518-EBF538586688}"/>
          </ac:spMkLst>
        </pc:spChg>
        <pc:grpChg chg="add mod">
          <ac:chgData name="Batool, Nazre" userId="bb8bcf30-75a1-410b-8398-e76265c4dbbb" providerId="ADAL" clId="{383356CA-420F-498E-BD1F-2EA185E76A3E}" dt="2024-09-19T10:51:48.025" v="1904" actId="1076"/>
          <ac:grpSpMkLst>
            <pc:docMk/>
            <pc:sldMk cId="1063710405" sldId="356"/>
            <ac:grpSpMk id="2" creationId="{69B9B7E6-E805-B0E2-0AEA-1FB9DF2B3327}"/>
          </ac:grpSpMkLst>
        </pc:grpChg>
        <pc:picChg chg="mod">
          <ac:chgData name="Batool, Nazre" userId="bb8bcf30-75a1-410b-8398-e76265c4dbbb" providerId="ADAL" clId="{383356CA-420F-498E-BD1F-2EA185E76A3E}" dt="2024-09-19T10:51:40.956" v="1902"/>
          <ac:picMkLst>
            <pc:docMk/>
            <pc:sldMk cId="1063710405" sldId="356"/>
            <ac:picMk id="5" creationId="{01C982C9-5F6E-D53D-2B88-4010BBC01E19}"/>
          </ac:picMkLst>
        </pc:picChg>
      </pc:sldChg>
      <pc:sldChg chg="addSp modSp add mod">
        <pc:chgData name="Batool, Nazre" userId="bb8bcf30-75a1-410b-8398-e76265c4dbbb" providerId="ADAL" clId="{383356CA-420F-498E-BD1F-2EA185E76A3E}" dt="2024-09-19T11:01:11.146" v="2106" actId="1076"/>
        <pc:sldMkLst>
          <pc:docMk/>
          <pc:sldMk cId="2417466393" sldId="357"/>
        </pc:sldMkLst>
        <pc:spChg chg="mod">
          <ac:chgData name="Batool, Nazre" userId="bb8bcf30-75a1-410b-8398-e76265c4dbbb" providerId="ADAL" clId="{383356CA-420F-498E-BD1F-2EA185E76A3E}" dt="2024-09-19T10:57:53.176" v="2065" actId="14100"/>
          <ac:spMkLst>
            <pc:docMk/>
            <pc:sldMk cId="2417466393" sldId="357"/>
            <ac:spMk id="3" creationId="{94D0EB80-0155-FE70-7181-FA6803A4FECA}"/>
          </ac:spMkLst>
        </pc:spChg>
        <pc:spChg chg="mod">
          <ac:chgData name="Batool, Nazre" userId="bb8bcf30-75a1-410b-8398-e76265c4dbbb" providerId="ADAL" clId="{383356CA-420F-498E-BD1F-2EA185E76A3E}" dt="2024-09-19T10:55:53.916" v="2030"/>
          <ac:spMkLst>
            <pc:docMk/>
            <pc:sldMk cId="2417466393" sldId="357"/>
            <ac:spMk id="4" creationId="{39ACD579-F9B2-9736-27BF-0C1D82F7FC0D}"/>
          </ac:spMkLst>
        </pc:spChg>
        <pc:spChg chg="mod">
          <ac:chgData name="Batool, Nazre" userId="bb8bcf30-75a1-410b-8398-e76265c4dbbb" providerId="ADAL" clId="{383356CA-420F-498E-BD1F-2EA185E76A3E}" dt="2024-09-19T10:58:07.768" v="2069" actId="1076"/>
          <ac:spMkLst>
            <pc:docMk/>
            <pc:sldMk cId="2417466393" sldId="357"/>
            <ac:spMk id="6" creationId="{D61E3CFE-500C-CE01-9254-0567E8B40A92}"/>
          </ac:spMkLst>
        </pc:spChg>
        <pc:spChg chg="mod">
          <ac:chgData name="Batool, Nazre" userId="bb8bcf30-75a1-410b-8398-e76265c4dbbb" providerId="ADAL" clId="{383356CA-420F-498E-BD1F-2EA185E76A3E}" dt="2024-09-19T10:58:07.768" v="2069" actId="1076"/>
          <ac:spMkLst>
            <pc:docMk/>
            <pc:sldMk cId="2417466393" sldId="357"/>
            <ac:spMk id="7" creationId="{04E249A9-30CE-D585-1272-664D85FB73AE}"/>
          </ac:spMkLst>
        </pc:spChg>
        <pc:spChg chg="add mod">
          <ac:chgData name="Batool, Nazre" userId="bb8bcf30-75a1-410b-8398-e76265c4dbbb" providerId="ADAL" clId="{383356CA-420F-498E-BD1F-2EA185E76A3E}" dt="2024-09-19T11:01:11.146" v="2106" actId="1076"/>
          <ac:spMkLst>
            <pc:docMk/>
            <pc:sldMk cId="2417466393" sldId="357"/>
            <ac:spMk id="10" creationId="{582DD573-E9FA-B202-782D-882E6EBA5518}"/>
          </ac:spMkLst>
        </pc:spChg>
        <pc:grpChg chg="add mod">
          <ac:chgData name="Batool, Nazre" userId="bb8bcf30-75a1-410b-8398-e76265c4dbbb" providerId="ADAL" clId="{383356CA-420F-498E-BD1F-2EA185E76A3E}" dt="2024-09-19T10:58:07.768" v="2069" actId="1076"/>
          <ac:grpSpMkLst>
            <pc:docMk/>
            <pc:sldMk cId="2417466393" sldId="357"/>
            <ac:grpSpMk id="2" creationId="{3E4A7182-A350-4F25-1869-3A60E1BDF549}"/>
          </ac:grpSpMkLst>
        </pc:grpChg>
        <pc:picChg chg="mod">
          <ac:chgData name="Batool, Nazre" userId="bb8bcf30-75a1-410b-8398-e76265c4dbbb" providerId="ADAL" clId="{383356CA-420F-498E-BD1F-2EA185E76A3E}" dt="2024-09-19T10:58:07.768" v="2069" actId="1076"/>
          <ac:picMkLst>
            <pc:docMk/>
            <pc:sldMk cId="2417466393" sldId="357"/>
            <ac:picMk id="5" creationId="{36782FF9-DC6A-9212-3580-1886B2B6524F}"/>
          </ac:picMkLst>
        </pc:picChg>
        <pc:picChg chg="add mod">
          <ac:chgData name="Batool, Nazre" userId="bb8bcf30-75a1-410b-8398-e76265c4dbbb" providerId="ADAL" clId="{383356CA-420F-498E-BD1F-2EA185E76A3E}" dt="2024-09-19T10:58:04.767" v="2068" actId="1076"/>
          <ac:picMkLst>
            <pc:docMk/>
            <pc:sldMk cId="2417466393" sldId="357"/>
            <ac:picMk id="8" creationId="{D57C1B3B-3867-5B21-9EEC-C81BD262E327}"/>
          </ac:picMkLst>
        </pc:picChg>
        <pc:picChg chg="add mod">
          <ac:chgData name="Batool, Nazre" userId="bb8bcf30-75a1-410b-8398-e76265c4dbbb" providerId="ADAL" clId="{383356CA-420F-498E-BD1F-2EA185E76A3E}" dt="2024-09-19T10:58:31.255" v="2072" actId="14100"/>
          <ac:picMkLst>
            <pc:docMk/>
            <pc:sldMk cId="2417466393" sldId="357"/>
            <ac:picMk id="9" creationId="{76042292-3BA8-0C91-5A5E-936495557C55}"/>
          </ac:picMkLst>
        </pc:picChg>
      </pc:sldChg>
      <pc:sldChg chg="modSp add mod">
        <pc:chgData name="Batool, Nazre" userId="bb8bcf30-75a1-410b-8398-e76265c4dbbb" providerId="ADAL" clId="{383356CA-420F-498E-BD1F-2EA185E76A3E}" dt="2024-09-19T11:04:01.324" v="2354" actId="6549"/>
        <pc:sldMkLst>
          <pc:docMk/>
          <pc:sldMk cId="60346790" sldId="358"/>
        </pc:sldMkLst>
        <pc:spChg chg="mod">
          <ac:chgData name="Batool, Nazre" userId="bb8bcf30-75a1-410b-8398-e76265c4dbbb" providerId="ADAL" clId="{383356CA-420F-498E-BD1F-2EA185E76A3E}" dt="2024-09-19T11:04:01.324" v="2354" actId="6549"/>
          <ac:spMkLst>
            <pc:docMk/>
            <pc:sldMk cId="60346790" sldId="358"/>
            <ac:spMk id="3" creationId="{94D0EB80-0155-FE70-7181-FA6803A4FECA}"/>
          </ac:spMkLst>
        </pc:spChg>
        <pc:spChg chg="mod">
          <ac:chgData name="Batool, Nazre" userId="bb8bcf30-75a1-410b-8398-e76265c4dbbb" providerId="ADAL" clId="{383356CA-420F-498E-BD1F-2EA185E76A3E}" dt="2024-09-19T11:02:51.779" v="2165" actId="6549"/>
          <ac:spMkLst>
            <pc:docMk/>
            <pc:sldMk cId="60346790" sldId="358"/>
            <ac:spMk id="4" creationId="{39ACD579-F9B2-9736-27BF-0C1D82F7FC0D}"/>
          </ac:spMkLst>
        </pc:spChg>
      </pc:sldChg>
      <pc:sldChg chg="delSp modSp add mod">
        <pc:chgData name="Batool, Nazre" userId="bb8bcf30-75a1-410b-8398-e76265c4dbbb" providerId="ADAL" clId="{383356CA-420F-498E-BD1F-2EA185E76A3E}" dt="2024-09-19T11:07:23.629" v="2393" actId="113"/>
        <pc:sldMkLst>
          <pc:docMk/>
          <pc:sldMk cId="1746922124" sldId="359"/>
        </pc:sldMkLst>
        <pc:spChg chg="mod">
          <ac:chgData name="Batool, Nazre" userId="bb8bcf30-75a1-410b-8398-e76265c4dbbb" providerId="ADAL" clId="{383356CA-420F-498E-BD1F-2EA185E76A3E}" dt="2024-09-19T11:07:23.629" v="2393" actId="113"/>
          <ac:spMkLst>
            <pc:docMk/>
            <pc:sldMk cId="1746922124" sldId="359"/>
            <ac:spMk id="3" creationId="{94D0EB80-0155-FE70-7181-FA6803A4FECA}"/>
          </ac:spMkLst>
        </pc:spChg>
        <pc:spChg chg="mod">
          <ac:chgData name="Batool, Nazre" userId="bb8bcf30-75a1-410b-8398-e76265c4dbbb" providerId="ADAL" clId="{383356CA-420F-498E-BD1F-2EA185E76A3E}" dt="2024-09-19T11:05:37.525" v="2381" actId="6549"/>
          <ac:spMkLst>
            <pc:docMk/>
            <pc:sldMk cId="1746922124" sldId="359"/>
            <ac:spMk id="4" creationId="{39ACD579-F9B2-9736-27BF-0C1D82F7FC0D}"/>
          </ac:spMkLst>
        </pc:spChg>
        <pc:grpChg chg="del">
          <ac:chgData name="Batool, Nazre" userId="bb8bcf30-75a1-410b-8398-e76265c4dbbb" providerId="ADAL" clId="{383356CA-420F-498E-BD1F-2EA185E76A3E}" dt="2024-09-19T11:06:35.472" v="2384" actId="478"/>
          <ac:grpSpMkLst>
            <pc:docMk/>
            <pc:sldMk cId="1746922124" sldId="359"/>
            <ac:grpSpMk id="2" creationId="{6FD53DC8-9154-F4A3-8BA9-8B752A1C650E}"/>
          </ac:grpSpMkLst>
        </pc:grpChg>
        <pc:picChg chg="del">
          <ac:chgData name="Batool, Nazre" userId="bb8bcf30-75a1-410b-8398-e76265c4dbbb" providerId="ADAL" clId="{383356CA-420F-498E-BD1F-2EA185E76A3E}" dt="2024-09-19T11:06:36.287" v="2385" actId="478"/>
          <ac:picMkLst>
            <pc:docMk/>
            <pc:sldMk cId="1746922124" sldId="359"/>
            <ac:picMk id="7" creationId="{B63B45E1-623A-59B7-5C58-586F9416ABFD}"/>
          </ac:picMkLst>
        </pc:picChg>
      </pc:sldChg>
    </pc:docChg>
  </pc:docChgLst>
  <pc:docChgLst>
    <pc:chgData name="Batool, Nazre" userId="bb8bcf30-75a1-410b-8398-e76265c4dbbb" providerId="ADAL" clId="{87C738CC-B189-4730-96F9-102C149C6FD7}"/>
    <pc:docChg chg="undo custSel addSld delSld modSld sldOrd">
      <pc:chgData name="Batool, Nazre" userId="bb8bcf30-75a1-410b-8398-e76265c4dbbb" providerId="ADAL" clId="{87C738CC-B189-4730-96F9-102C149C6FD7}" dt="2024-09-12T10:57:20.868" v="2808" actId="13926"/>
      <pc:docMkLst>
        <pc:docMk/>
      </pc:docMkLst>
      <pc:sldChg chg="mod modShow">
        <pc:chgData name="Batool, Nazre" userId="bb8bcf30-75a1-410b-8398-e76265c4dbbb" providerId="ADAL" clId="{87C738CC-B189-4730-96F9-102C149C6FD7}" dt="2024-09-12T09:47:30.033" v="2738" actId="729"/>
        <pc:sldMkLst>
          <pc:docMk/>
          <pc:sldMk cId="679914511" sldId="267"/>
        </pc:sldMkLst>
      </pc:sldChg>
      <pc:sldChg chg="mod modShow">
        <pc:chgData name="Batool, Nazre" userId="bb8bcf30-75a1-410b-8398-e76265c4dbbb" providerId="ADAL" clId="{87C738CC-B189-4730-96F9-102C149C6FD7}" dt="2024-09-12T09:47:30.033" v="2738" actId="729"/>
        <pc:sldMkLst>
          <pc:docMk/>
          <pc:sldMk cId="3208396652" sldId="273"/>
        </pc:sldMkLst>
      </pc:sldChg>
      <pc:sldChg chg="mod modShow">
        <pc:chgData name="Batool, Nazre" userId="bb8bcf30-75a1-410b-8398-e76265c4dbbb" providerId="ADAL" clId="{87C738CC-B189-4730-96F9-102C149C6FD7}" dt="2024-09-12T09:47:30.033" v="2738" actId="729"/>
        <pc:sldMkLst>
          <pc:docMk/>
          <pc:sldMk cId="628079305" sldId="275"/>
        </pc:sldMkLst>
      </pc:sldChg>
      <pc:sldChg chg="mod modShow">
        <pc:chgData name="Batool, Nazre" userId="bb8bcf30-75a1-410b-8398-e76265c4dbbb" providerId="ADAL" clId="{87C738CC-B189-4730-96F9-102C149C6FD7}" dt="2024-09-12T09:47:30.033" v="2738" actId="729"/>
        <pc:sldMkLst>
          <pc:docMk/>
          <pc:sldMk cId="1966957304" sldId="279"/>
        </pc:sldMkLst>
      </pc:sldChg>
      <pc:sldChg chg="mod modShow">
        <pc:chgData name="Batool, Nazre" userId="bb8bcf30-75a1-410b-8398-e76265c4dbbb" providerId="ADAL" clId="{87C738CC-B189-4730-96F9-102C149C6FD7}" dt="2024-09-12T09:47:30.033" v="2738" actId="729"/>
        <pc:sldMkLst>
          <pc:docMk/>
          <pc:sldMk cId="1980828813" sldId="281"/>
        </pc:sldMkLst>
      </pc:sldChg>
      <pc:sldChg chg="mod modShow">
        <pc:chgData name="Batool, Nazre" userId="bb8bcf30-75a1-410b-8398-e76265c4dbbb" providerId="ADAL" clId="{87C738CC-B189-4730-96F9-102C149C6FD7}" dt="2024-09-12T09:47:30.033" v="2738" actId="729"/>
        <pc:sldMkLst>
          <pc:docMk/>
          <pc:sldMk cId="2646779156" sldId="283"/>
        </pc:sldMkLst>
      </pc:sldChg>
      <pc:sldChg chg="mod modShow">
        <pc:chgData name="Batool, Nazre" userId="bb8bcf30-75a1-410b-8398-e76265c4dbbb" providerId="ADAL" clId="{87C738CC-B189-4730-96F9-102C149C6FD7}" dt="2024-09-12T09:47:30.033" v="2738" actId="729"/>
        <pc:sldMkLst>
          <pc:docMk/>
          <pc:sldMk cId="2173417064" sldId="284"/>
        </pc:sldMkLst>
      </pc:sldChg>
      <pc:sldChg chg="mod modShow">
        <pc:chgData name="Batool, Nazre" userId="bb8bcf30-75a1-410b-8398-e76265c4dbbb" providerId="ADAL" clId="{87C738CC-B189-4730-96F9-102C149C6FD7}" dt="2024-09-12T09:47:30.033" v="2738" actId="729"/>
        <pc:sldMkLst>
          <pc:docMk/>
          <pc:sldMk cId="1804287784" sldId="285"/>
        </pc:sldMkLst>
      </pc:sldChg>
      <pc:sldChg chg="mod modShow">
        <pc:chgData name="Batool, Nazre" userId="bb8bcf30-75a1-410b-8398-e76265c4dbbb" providerId="ADAL" clId="{87C738CC-B189-4730-96F9-102C149C6FD7}" dt="2024-09-12T09:47:30.033" v="2738" actId="729"/>
        <pc:sldMkLst>
          <pc:docMk/>
          <pc:sldMk cId="3445722973" sldId="289"/>
        </pc:sldMkLst>
      </pc:sldChg>
      <pc:sldChg chg="mod modShow">
        <pc:chgData name="Batool, Nazre" userId="bb8bcf30-75a1-410b-8398-e76265c4dbbb" providerId="ADAL" clId="{87C738CC-B189-4730-96F9-102C149C6FD7}" dt="2024-09-12T09:47:30.033" v="2738" actId="729"/>
        <pc:sldMkLst>
          <pc:docMk/>
          <pc:sldMk cId="1216983119" sldId="297"/>
        </pc:sldMkLst>
      </pc:sldChg>
      <pc:sldChg chg="mod modShow">
        <pc:chgData name="Batool, Nazre" userId="bb8bcf30-75a1-410b-8398-e76265c4dbbb" providerId="ADAL" clId="{87C738CC-B189-4730-96F9-102C149C6FD7}" dt="2024-09-12T09:47:30.033" v="2738" actId="729"/>
        <pc:sldMkLst>
          <pc:docMk/>
          <pc:sldMk cId="555666322" sldId="298"/>
        </pc:sldMkLst>
      </pc:sldChg>
      <pc:sldChg chg="mod modShow">
        <pc:chgData name="Batool, Nazre" userId="bb8bcf30-75a1-410b-8398-e76265c4dbbb" providerId="ADAL" clId="{87C738CC-B189-4730-96F9-102C149C6FD7}" dt="2024-09-12T09:47:30.033" v="2738" actId="729"/>
        <pc:sldMkLst>
          <pc:docMk/>
          <pc:sldMk cId="4103945506" sldId="300"/>
        </pc:sldMkLst>
      </pc:sldChg>
      <pc:sldChg chg="ord">
        <pc:chgData name="Batool, Nazre" userId="bb8bcf30-75a1-410b-8398-e76265c4dbbb" providerId="ADAL" clId="{87C738CC-B189-4730-96F9-102C149C6FD7}" dt="2024-09-11T17:32:06.185" v="2215"/>
        <pc:sldMkLst>
          <pc:docMk/>
          <pc:sldMk cId="1950795683" sldId="301"/>
        </pc:sldMkLst>
      </pc:sldChg>
      <pc:sldChg chg="mod modShow">
        <pc:chgData name="Batool, Nazre" userId="bb8bcf30-75a1-410b-8398-e76265c4dbbb" providerId="ADAL" clId="{87C738CC-B189-4730-96F9-102C149C6FD7}" dt="2024-09-12T09:47:30.033" v="2738" actId="729"/>
        <pc:sldMkLst>
          <pc:docMk/>
          <pc:sldMk cId="1143433642" sldId="308"/>
        </pc:sldMkLst>
      </pc:sldChg>
      <pc:sldChg chg="modSp mod">
        <pc:chgData name="Batool, Nazre" userId="bb8bcf30-75a1-410b-8398-e76265c4dbbb" providerId="ADAL" clId="{87C738CC-B189-4730-96F9-102C149C6FD7}" dt="2024-09-12T09:48:29.438" v="2759" actId="20577"/>
        <pc:sldMkLst>
          <pc:docMk/>
          <pc:sldMk cId="4050311342" sldId="309"/>
        </pc:sldMkLst>
        <pc:spChg chg="mod">
          <ac:chgData name="Batool, Nazre" userId="bb8bcf30-75a1-410b-8398-e76265c4dbbb" providerId="ADAL" clId="{87C738CC-B189-4730-96F9-102C149C6FD7}" dt="2024-09-12T09:48:29.438" v="2759" actId="20577"/>
          <ac:spMkLst>
            <pc:docMk/>
            <pc:sldMk cId="4050311342" sldId="309"/>
            <ac:spMk id="3" creationId="{0C4A2A9D-1B27-3499-454A-335CAA4D94CC}"/>
          </ac:spMkLst>
        </pc:spChg>
        <pc:spChg chg="mod">
          <ac:chgData name="Batool, Nazre" userId="bb8bcf30-75a1-410b-8398-e76265c4dbbb" providerId="ADAL" clId="{87C738CC-B189-4730-96F9-102C149C6FD7}" dt="2024-09-11T16:59:59.046" v="1986" actId="20577"/>
          <ac:spMkLst>
            <pc:docMk/>
            <pc:sldMk cId="4050311342" sldId="309"/>
            <ac:spMk id="4" creationId="{39ACD579-F9B2-9736-27BF-0C1D82F7FC0D}"/>
          </ac:spMkLst>
        </pc:spChg>
      </pc:sldChg>
      <pc:sldChg chg="modSp mod">
        <pc:chgData name="Batool, Nazre" userId="bb8bcf30-75a1-410b-8398-e76265c4dbbb" providerId="ADAL" clId="{87C738CC-B189-4730-96F9-102C149C6FD7}" dt="2024-09-11T17:36:15.285" v="2407" actId="20577"/>
        <pc:sldMkLst>
          <pc:docMk/>
          <pc:sldMk cId="2834774806" sldId="310"/>
        </pc:sldMkLst>
        <pc:spChg chg="mod">
          <ac:chgData name="Batool, Nazre" userId="bb8bcf30-75a1-410b-8398-e76265c4dbbb" providerId="ADAL" clId="{87C738CC-B189-4730-96F9-102C149C6FD7}" dt="2024-09-11T17:36:15.285" v="2407" actId="20577"/>
          <ac:spMkLst>
            <pc:docMk/>
            <pc:sldMk cId="2834774806" sldId="310"/>
            <ac:spMk id="3" creationId="{63BDF63B-5E38-F80D-2BB6-9C7C1F81002E}"/>
          </ac:spMkLst>
        </pc:spChg>
        <pc:spChg chg="mod">
          <ac:chgData name="Batool, Nazre" userId="bb8bcf30-75a1-410b-8398-e76265c4dbbb" providerId="ADAL" clId="{87C738CC-B189-4730-96F9-102C149C6FD7}" dt="2024-09-11T17:00:08.181" v="1998" actId="20577"/>
          <ac:spMkLst>
            <pc:docMk/>
            <pc:sldMk cId="2834774806" sldId="310"/>
            <ac:spMk id="4" creationId="{39ACD579-F9B2-9736-27BF-0C1D82F7FC0D}"/>
          </ac:spMkLst>
        </pc:spChg>
      </pc:sldChg>
      <pc:sldChg chg="del">
        <pc:chgData name="Batool, Nazre" userId="bb8bcf30-75a1-410b-8398-e76265c4dbbb" providerId="ADAL" clId="{87C738CC-B189-4730-96F9-102C149C6FD7}" dt="2024-09-12T10:02:15.372" v="2761" actId="2696"/>
        <pc:sldMkLst>
          <pc:docMk/>
          <pc:sldMk cId="2228765276" sldId="314"/>
        </pc:sldMkLst>
      </pc:sldChg>
      <pc:sldChg chg="modSp mod">
        <pc:chgData name="Batool, Nazre" userId="bb8bcf30-75a1-410b-8398-e76265c4dbbb" providerId="ADAL" clId="{87C738CC-B189-4730-96F9-102C149C6FD7}" dt="2024-09-11T17:48:20.951" v="2706" actId="6549"/>
        <pc:sldMkLst>
          <pc:docMk/>
          <pc:sldMk cId="1051830982" sldId="315"/>
        </pc:sldMkLst>
        <pc:spChg chg="mod">
          <ac:chgData name="Batool, Nazre" userId="bb8bcf30-75a1-410b-8398-e76265c4dbbb" providerId="ADAL" clId="{87C738CC-B189-4730-96F9-102C149C6FD7}" dt="2024-09-11T17:48:20.951" v="2706" actId="6549"/>
          <ac:spMkLst>
            <pc:docMk/>
            <pc:sldMk cId="1051830982" sldId="315"/>
            <ac:spMk id="3" creationId="{94D0EB80-0155-FE70-7181-FA6803A4FECA}"/>
          </ac:spMkLst>
        </pc:spChg>
      </pc:sldChg>
      <pc:sldChg chg="modSp mod">
        <pc:chgData name="Batool, Nazre" userId="bb8bcf30-75a1-410b-8398-e76265c4dbbb" providerId="ADAL" clId="{87C738CC-B189-4730-96F9-102C149C6FD7}" dt="2024-09-11T16:33:05.845" v="1694" actId="403"/>
        <pc:sldMkLst>
          <pc:docMk/>
          <pc:sldMk cId="3906592397" sldId="325"/>
        </pc:sldMkLst>
        <pc:spChg chg="mod">
          <ac:chgData name="Batool, Nazre" userId="bb8bcf30-75a1-410b-8398-e76265c4dbbb" providerId="ADAL" clId="{87C738CC-B189-4730-96F9-102C149C6FD7}" dt="2024-09-11T16:33:05.845" v="1694" actId="403"/>
          <ac:spMkLst>
            <pc:docMk/>
            <pc:sldMk cId="3906592397" sldId="325"/>
            <ac:spMk id="3" creationId="{94D0EB80-0155-FE70-7181-FA6803A4FECA}"/>
          </ac:spMkLst>
        </pc:spChg>
      </pc:sldChg>
      <pc:sldChg chg="modSp mod">
        <pc:chgData name="Batool, Nazre" userId="bb8bcf30-75a1-410b-8398-e76265c4dbbb" providerId="ADAL" clId="{87C738CC-B189-4730-96F9-102C149C6FD7}" dt="2024-09-11T17:13:29.558" v="2013" actId="13926"/>
        <pc:sldMkLst>
          <pc:docMk/>
          <pc:sldMk cId="3816861056" sldId="326"/>
        </pc:sldMkLst>
        <pc:spChg chg="mod">
          <ac:chgData name="Batool, Nazre" userId="bb8bcf30-75a1-410b-8398-e76265c4dbbb" providerId="ADAL" clId="{87C738CC-B189-4730-96F9-102C149C6FD7}" dt="2024-09-11T17:13:29.558" v="2013" actId="13926"/>
          <ac:spMkLst>
            <pc:docMk/>
            <pc:sldMk cId="3816861056" sldId="326"/>
            <ac:spMk id="2" creationId="{B59D8BF7-C6C8-7988-409F-6FD2F5AF06A8}"/>
          </ac:spMkLst>
        </pc:spChg>
        <pc:spChg chg="mod">
          <ac:chgData name="Batool, Nazre" userId="bb8bcf30-75a1-410b-8398-e76265c4dbbb" providerId="ADAL" clId="{87C738CC-B189-4730-96F9-102C149C6FD7}" dt="2024-09-11T16:48:23.702" v="1763" actId="20577"/>
          <ac:spMkLst>
            <pc:docMk/>
            <pc:sldMk cId="3816861056" sldId="326"/>
            <ac:spMk id="3" creationId="{94D0EB80-0155-FE70-7181-FA6803A4FECA}"/>
          </ac:spMkLst>
        </pc:spChg>
      </pc:sldChg>
      <pc:sldChg chg="modSp mod">
        <pc:chgData name="Batool, Nazre" userId="bb8bcf30-75a1-410b-8398-e76265c4dbbb" providerId="ADAL" clId="{87C738CC-B189-4730-96F9-102C149C6FD7}" dt="2024-09-11T17:13:17.124" v="2012" actId="13926"/>
        <pc:sldMkLst>
          <pc:docMk/>
          <pc:sldMk cId="3510297080" sldId="327"/>
        </pc:sldMkLst>
        <pc:spChg chg="mod">
          <ac:chgData name="Batool, Nazre" userId="bb8bcf30-75a1-410b-8398-e76265c4dbbb" providerId="ADAL" clId="{87C738CC-B189-4730-96F9-102C149C6FD7}" dt="2024-09-11T17:13:17.124" v="2012" actId="13926"/>
          <ac:spMkLst>
            <pc:docMk/>
            <pc:sldMk cId="3510297080" sldId="327"/>
            <ac:spMk id="2" creationId="{4DBE82A5-F74F-05B0-9263-E62619EACA3E}"/>
          </ac:spMkLst>
        </pc:spChg>
      </pc:sldChg>
      <pc:sldChg chg="modSp mod">
        <pc:chgData name="Batool, Nazre" userId="bb8bcf30-75a1-410b-8398-e76265c4dbbb" providerId="ADAL" clId="{87C738CC-B189-4730-96F9-102C149C6FD7}" dt="2024-09-11T17:13:52.317" v="2014" actId="13926"/>
        <pc:sldMkLst>
          <pc:docMk/>
          <pc:sldMk cId="4188905526" sldId="328"/>
        </pc:sldMkLst>
        <pc:spChg chg="mod">
          <ac:chgData name="Batool, Nazre" userId="bb8bcf30-75a1-410b-8398-e76265c4dbbb" providerId="ADAL" clId="{87C738CC-B189-4730-96F9-102C149C6FD7}" dt="2024-09-11T17:13:52.317" v="2014" actId="13926"/>
          <ac:spMkLst>
            <pc:docMk/>
            <pc:sldMk cId="4188905526" sldId="328"/>
            <ac:spMk id="2" creationId="{09105186-1EE5-38C2-6532-9FE864009B12}"/>
          </ac:spMkLst>
        </pc:spChg>
      </pc:sldChg>
      <pc:sldChg chg="addSp modSp mod">
        <pc:chgData name="Batool, Nazre" userId="bb8bcf30-75a1-410b-8398-e76265c4dbbb" providerId="ADAL" clId="{87C738CC-B189-4730-96F9-102C149C6FD7}" dt="2024-09-11T17:21:41.455" v="2209" actId="120"/>
        <pc:sldMkLst>
          <pc:docMk/>
          <pc:sldMk cId="2138607729" sldId="329"/>
        </pc:sldMkLst>
        <pc:spChg chg="mod">
          <ac:chgData name="Batool, Nazre" userId="bb8bcf30-75a1-410b-8398-e76265c4dbbb" providerId="ADAL" clId="{87C738CC-B189-4730-96F9-102C149C6FD7}" dt="2024-09-11T17:19:28.998" v="2030" actId="20577"/>
          <ac:spMkLst>
            <pc:docMk/>
            <pc:sldMk cId="2138607729" sldId="329"/>
            <ac:spMk id="2" creationId="{075DDEE0-26EE-11D1-A0F7-F6057E8DA10D}"/>
          </ac:spMkLst>
        </pc:spChg>
        <pc:spChg chg="add mod">
          <ac:chgData name="Batool, Nazre" userId="bb8bcf30-75a1-410b-8398-e76265c4dbbb" providerId="ADAL" clId="{87C738CC-B189-4730-96F9-102C149C6FD7}" dt="2024-09-11T17:21:41.455" v="2209" actId="120"/>
          <ac:spMkLst>
            <pc:docMk/>
            <pc:sldMk cId="2138607729" sldId="329"/>
            <ac:spMk id="3" creationId="{E95E5F54-D7A8-3482-5EF5-8601E286F1DD}"/>
          </ac:spMkLst>
        </pc:spChg>
        <pc:spChg chg="mod">
          <ac:chgData name="Batool, Nazre" userId="bb8bcf30-75a1-410b-8398-e76265c4dbbb" providerId="ADAL" clId="{87C738CC-B189-4730-96F9-102C149C6FD7}" dt="2024-09-11T17:15:48.407" v="2027" actId="20577"/>
          <ac:spMkLst>
            <pc:docMk/>
            <pc:sldMk cId="2138607729" sldId="329"/>
            <ac:spMk id="4" creationId="{39ACD579-F9B2-9736-27BF-0C1D82F7FC0D}"/>
          </ac:spMkLst>
        </pc:spChg>
      </pc:sldChg>
      <pc:sldChg chg="modSp mod">
        <pc:chgData name="Batool, Nazre" userId="bb8bcf30-75a1-410b-8398-e76265c4dbbb" providerId="ADAL" clId="{87C738CC-B189-4730-96F9-102C149C6FD7}" dt="2024-09-11T17:24:48.016" v="2212" actId="13926"/>
        <pc:sldMkLst>
          <pc:docMk/>
          <pc:sldMk cId="2986055573" sldId="330"/>
        </pc:sldMkLst>
        <pc:spChg chg="mod">
          <ac:chgData name="Batool, Nazre" userId="bb8bcf30-75a1-410b-8398-e76265c4dbbb" providerId="ADAL" clId="{87C738CC-B189-4730-96F9-102C149C6FD7}" dt="2024-09-11T17:24:48.016" v="2212" actId="13926"/>
          <ac:spMkLst>
            <pc:docMk/>
            <pc:sldMk cId="2986055573" sldId="330"/>
            <ac:spMk id="8" creationId="{54ACB929-C8E0-F753-FA8D-A2394F80161B}"/>
          </ac:spMkLst>
        </pc:spChg>
      </pc:sldChg>
      <pc:sldChg chg="modSp mod">
        <pc:chgData name="Batool, Nazre" userId="bb8bcf30-75a1-410b-8398-e76265c4dbbb" providerId="ADAL" clId="{87C738CC-B189-4730-96F9-102C149C6FD7}" dt="2024-09-11T17:30:44.080" v="2213" actId="13926"/>
        <pc:sldMkLst>
          <pc:docMk/>
          <pc:sldMk cId="3472143993" sldId="331"/>
        </pc:sldMkLst>
        <pc:spChg chg="mod">
          <ac:chgData name="Batool, Nazre" userId="bb8bcf30-75a1-410b-8398-e76265c4dbbb" providerId="ADAL" clId="{87C738CC-B189-4730-96F9-102C149C6FD7}" dt="2024-09-11T17:30:44.080" v="2213" actId="13926"/>
          <ac:spMkLst>
            <pc:docMk/>
            <pc:sldMk cId="3472143993" sldId="331"/>
            <ac:spMk id="7" creationId="{F924E758-6687-98E3-0C16-E6E80CF56F01}"/>
          </ac:spMkLst>
        </pc:spChg>
      </pc:sldChg>
      <pc:sldChg chg="modSp mod">
        <pc:chgData name="Batool, Nazre" userId="bb8bcf30-75a1-410b-8398-e76265c4dbbb" providerId="ADAL" clId="{87C738CC-B189-4730-96F9-102C149C6FD7}" dt="2024-09-11T17:18:38.857" v="2028" actId="13926"/>
        <pc:sldMkLst>
          <pc:docMk/>
          <pc:sldMk cId="1799742282" sldId="332"/>
        </pc:sldMkLst>
        <pc:spChg chg="mod">
          <ac:chgData name="Batool, Nazre" userId="bb8bcf30-75a1-410b-8398-e76265c4dbbb" providerId="ADAL" clId="{87C738CC-B189-4730-96F9-102C149C6FD7}" dt="2024-09-11T17:18:38.857" v="2028" actId="13926"/>
          <ac:spMkLst>
            <pc:docMk/>
            <pc:sldMk cId="1799742282" sldId="332"/>
            <ac:spMk id="7" creationId="{A61C89FD-35A4-7F63-C51B-CEB79136F153}"/>
          </ac:spMkLst>
        </pc:spChg>
      </pc:sldChg>
      <pc:sldChg chg="modSp mod">
        <pc:chgData name="Batool, Nazre" userId="bb8bcf30-75a1-410b-8398-e76265c4dbbb" providerId="ADAL" clId="{87C738CC-B189-4730-96F9-102C149C6FD7}" dt="2024-09-12T10:57:20.868" v="2808" actId="13926"/>
        <pc:sldMkLst>
          <pc:docMk/>
          <pc:sldMk cId="3106656934" sldId="333"/>
        </pc:sldMkLst>
        <pc:spChg chg="mod">
          <ac:chgData name="Batool, Nazre" userId="bb8bcf30-75a1-410b-8398-e76265c4dbbb" providerId="ADAL" clId="{87C738CC-B189-4730-96F9-102C149C6FD7}" dt="2024-09-12T10:57:20.868" v="2808" actId="13926"/>
          <ac:spMkLst>
            <pc:docMk/>
            <pc:sldMk cId="3106656934" sldId="333"/>
            <ac:spMk id="7" creationId="{24B26138-B428-4570-EAC9-D24513524955}"/>
          </ac:spMkLst>
        </pc:spChg>
        <pc:spChg chg="mod">
          <ac:chgData name="Batool, Nazre" userId="bb8bcf30-75a1-410b-8398-e76265c4dbbb" providerId="ADAL" clId="{87C738CC-B189-4730-96F9-102C149C6FD7}" dt="2024-09-12T10:19:26.149" v="2762" actId="1076"/>
          <ac:spMkLst>
            <pc:docMk/>
            <pc:sldMk cId="3106656934" sldId="333"/>
            <ac:spMk id="8" creationId="{E4009EA3-A043-9F0C-E74F-B6498D0E72A2}"/>
          </ac:spMkLst>
        </pc:spChg>
      </pc:sldChg>
      <pc:sldChg chg="addSp delSp modSp mod">
        <pc:chgData name="Batool, Nazre" userId="bb8bcf30-75a1-410b-8398-e76265c4dbbb" providerId="ADAL" clId="{87C738CC-B189-4730-96F9-102C149C6FD7}" dt="2024-09-11T15:24:19.328" v="1668" actId="6549"/>
        <pc:sldMkLst>
          <pc:docMk/>
          <pc:sldMk cId="2572501020" sldId="334"/>
        </pc:sldMkLst>
        <pc:spChg chg="mod">
          <ac:chgData name="Batool, Nazre" userId="bb8bcf30-75a1-410b-8398-e76265c4dbbb" providerId="ADAL" clId="{87C738CC-B189-4730-96F9-102C149C6FD7}" dt="2024-09-11T15:24:19.328" v="1668" actId="6549"/>
          <ac:spMkLst>
            <pc:docMk/>
            <pc:sldMk cId="2572501020" sldId="334"/>
            <ac:spMk id="3" creationId="{94D0EB80-0155-FE70-7181-FA6803A4FECA}"/>
          </ac:spMkLst>
        </pc:spChg>
        <pc:spChg chg="add mod">
          <ac:chgData name="Batool, Nazre" userId="bb8bcf30-75a1-410b-8398-e76265c4dbbb" providerId="ADAL" clId="{87C738CC-B189-4730-96F9-102C149C6FD7}" dt="2024-09-11T13:12:35.185" v="472" actId="1076"/>
          <ac:spMkLst>
            <pc:docMk/>
            <pc:sldMk cId="2572501020" sldId="334"/>
            <ac:spMk id="5" creationId="{C300EA67-7FDF-1178-CADA-437DD4D070B2}"/>
          </ac:spMkLst>
        </pc:spChg>
        <pc:spChg chg="add del mod">
          <ac:chgData name="Batool, Nazre" userId="bb8bcf30-75a1-410b-8398-e76265c4dbbb" providerId="ADAL" clId="{87C738CC-B189-4730-96F9-102C149C6FD7}" dt="2024-09-11T13:15:33.141" v="527" actId="478"/>
          <ac:spMkLst>
            <pc:docMk/>
            <pc:sldMk cId="2572501020" sldId="334"/>
            <ac:spMk id="7" creationId="{2997AAC4-6BDA-317D-00FE-5E5CAC93D817}"/>
          </ac:spMkLst>
        </pc:spChg>
        <pc:picChg chg="add mod">
          <ac:chgData name="Batool, Nazre" userId="bb8bcf30-75a1-410b-8398-e76265c4dbbb" providerId="ADAL" clId="{87C738CC-B189-4730-96F9-102C149C6FD7}" dt="2024-09-11T13:11:07.796" v="463" actId="1076"/>
          <ac:picMkLst>
            <pc:docMk/>
            <pc:sldMk cId="2572501020" sldId="334"/>
            <ac:picMk id="2" creationId="{AD210A1E-FDE5-206C-F37F-218A5C80BF1A}"/>
          </ac:picMkLst>
        </pc:picChg>
        <pc:picChg chg="add mod">
          <ac:chgData name="Batool, Nazre" userId="bb8bcf30-75a1-410b-8398-e76265c4dbbb" providerId="ADAL" clId="{87C738CC-B189-4730-96F9-102C149C6FD7}" dt="2024-09-11T13:14:02.333" v="474" actId="1076"/>
          <ac:picMkLst>
            <pc:docMk/>
            <pc:sldMk cId="2572501020" sldId="334"/>
            <ac:picMk id="6" creationId="{18D7E15A-E705-0910-018A-EB13889B586E}"/>
          </ac:picMkLst>
        </pc:picChg>
      </pc:sldChg>
      <pc:sldChg chg="mod modShow">
        <pc:chgData name="Batool, Nazre" userId="bb8bcf30-75a1-410b-8398-e76265c4dbbb" providerId="ADAL" clId="{87C738CC-B189-4730-96F9-102C149C6FD7}" dt="2024-09-12T09:47:30.033" v="2738" actId="729"/>
        <pc:sldMkLst>
          <pc:docMk/>
          <pc:sldMk cId="1772522898" sldId="335"/>
        </pc:sldMkLst>
      </pc:sldChg>
      <pc:sldChg chg="addSp delSp modSp mod">
        <pc:chgData name="Batool, Nazre" userId="bb8bcf30-75a1-410b-8398-e76265c4dbbb" providerId="ADAL" clId="{87C738CC-B189-4730-96F9-102C149C6FD7}" dt="2024-09-11T14:04:23.913" v="621" actId="207"/>
        <pc:sldMkLst>
          <pc:docMk/>
          <pc:sldMk cId="1398206463" sldId="337"/>
        </pc:sldMkLst>
        <pc:spChg chg="mod">
          <ac:chgData name="Batool, Nazre" userId="bb8bcf30-75a1-410b-8398-e76265c4dbbb" providerId="ADAL" clId="{87C738CC-B189-4730-96F9-102C149C6FD7}" dt="2024-09-11T14:02:27.531" v="608" actId="1076"/>
          <ac:spMkLst>
            <pc:docMk/>
            <pc:sldMk cId="1398206463" sldId="337"/>
            <ac:spMk id="2" creationId="{6B1653A4-9636-F8EA-F877-09CD4489E9EF}"/>
          </ac:spMkLst>
        </pc:spChg>
        <pc:spChg chg="add mod">
          <ac:chgData name="Batool, Nazre" userId="bb8bcf30-75a1-410b-8398-e76265c4dbbb" providerId="ADAL" clId="{87C738CC-B189-4730-96F9-102C149C6FD7}" dt="2024-09-11T13:55:27.344" v="576"/>
          <ac:spMkLst>
            <pc:docMk/>
            <pc:sldMk cId="1398206463" sldId="337"/>
            <ac:spMk id="3" creationId="{4B853AD8-8924-244E-A328-94E1754BF9BD}"/>
          </ac:spMkLst>
        </pc:spChg>
        <pc:spChg chg="add mod">
          <ac:chgData name="Batool, Nazre" userId="bb8bcf30-75a1-410b-8398-e76265c4dbbb" providerId="ADAL" clId="{87C738CC-B189-4730-96F9-102C149C6FD7}" dt="2024-09-11T13:55:27.344" v="576"/>
          <ac:spMkLst>
            <pc:docMk/>
            <pc:sldMk cId="1398206463" sldId="337"/>
            <ac:spMk id="4" creationId="{FB4C2EAB-C2DD-16CE-30B3-56C76CCFF922}"/>
          </ac:spMkLst>
        </pc:spChg>
        <pc:spChg chg="mod">
          <ac:chgData name="Batool, Nazre" userId="bb8bcf30-75a1-410b-8398-e76265c4dbbb" providerId="ADAL" clId="{87C738CC-B189-4730-96F9-102C149C6FD7}" dt="2024-09-11T13:55:24.043" v="575"/>
          <ac:spMkLst>
            <pc:docMk/>
            <pc:sldMk cId="1398206463" sldId="337"/>
            <ac:spMk id="6" creationId="{FDADA9A6-CF13-F355-E341-E6526009EA7E}"/>
          </ac:spMkLst>
        </pc:spChg>
        <pc:spChg chg="mod">
          <ac:chgData name="Batool, Nazre" userId="bb8bcf30-75a1-410b-8398-e76265c4dbbb" providerId="ADAL" clId="{87C738CC-B189-4730-96F9-102C149C6FD7}" dt="2024-09-11T13:55:24.043" v="575"/>
          <ac:spMkLst>
            <pc:docMk/>
            <pc:sldMk cId="1398206463" sldId="337"/>
            <ac:spMk id="10" creationId="{24C05306-E464-013C-F79D-2DE5932161C7}"/>
          </ac:spMkLst>
        </pc:spChg>
        <pc:spChg chg="mod">
          <ac:chgData name="Batool, Nazre" userId="bb8bcf30-75a1-410b-8398-e76265c4dbbb" providerId="ADAL" clId="{87C738CC-B189-4730-96F9-102C149C6FD7}" dt="2024-09-11T13:55:24.043" v="575"/>
          <ac:spMkLst>
            <pc:docMk/>
            <pc:sldMk cId="1398206463" sldId="337"/>
            <ac:spMk id="12" creationId="{E12E20AF-8D88-12D9-0403-CC12333EE88F}"/>
          </ac:spMkLst>
        </pc:spChg>
        <pc:spChg chg="mod">
          <ac:chgData name="Batool, Nazre" userId="bb8bcf30-75a1-410b-8398-e76265c4dbbb" providerId="ADAL" clId="{87C738CC-B189-4730-96F9-102C149C6FD7}" dt="2024-09-11T13:55:24.043" v="575"/>
          <ac:spMkLst>
            <pc:docMk/>
            <pc:sldMk cId="1398206463" sldId="337"/>
            <ac:spMk id="14" creationId="{8F10FDA3-A4D5-6D3D-2B63-857BD32C4C21}"/>
          </ac:spMkLst>
        </pc:spChg>
        <pc:spChg chg="mod">
          <ac:chgData name="Batool, Nazre" userId="bb8bcf30-75a1-410b-8398-e76265c4dbbb" providerId="ADAL" clId="{87C738CC-B189-4730-96F9-102C149C6FD7}" dt="2024-09-11T13:55:24.043" v="575"/>
          <ac:spMkLst>
            <pc:docMk/>
            <pc:sldMk cId="1398206463" sldId="337"/>
            <ac:spMk id="16" creationId="{F9582EF5-163D-211A-39D4-ABFB70626176}"/>
          </ac:spMkLst>
        </pc:spChg>
        <pc:spChg chg="mod">
          <ac:chgData name="Batool, Nazre" userId="bb8bcf30-75a1-410b-8398-e76265c4dbbb" providerId="ADAL" clId="{87C738CC-B189-4730-96F9-102C149C6FD7}" dt="2024-09-11T13:55:24.043" v="575"/>
          <ac:spMkLst>
            <pc:docMk/>
            <pc:sldMk cId="1398206463" sldId="337"/>
            <ac:spMk id="18" creationId="{5DC7611B-0407-8ADD-D7E0-7E472031FBB9}"/>
          </ac:spMkLst>
        </pc:spChg>
        <pc:spChg chg="mod">
          <ac:chgData name="Batool, Nazre" userId="bb8bcf30-75a1-410b-8398-e76265c4dbbb" providerId="ADAL" clId="{87C738CC-B189-4730-96F9-102C149C6FD7}" dt="2024-09-11T13:55:24.043" v="575"/>
          <ac:spMkLst>
            <pc:docMk/>
            <pc:sldMk cId="1398206463" sldId="337"/>
            <ac:spMk id="19" creationId="{52B8D317-6A58-5607-E1A9-EDFBEBD0CCC2}"/>
          </ac:spMkLst>
        </pc:spChg>
        <pc:spChg chg="mod">
          <ac:chgData name="Batool, Nazre" userId="bb8bcf30-75a1-410b-8398-e76265c4dbbb" providerId="ADAL" clId="{87C738CC-B189-4730-96F9-102C149C6FD7}" dt="2024-09-11T13:55:24.043" v="575"/>
          <ac:spMkLst>
            <pc:docMk/>
            <pc:sldMk cId="1398206463" sldId="337"/>
            <ac:spMk id="20" creationId="{973BC495-BFCA-A40B-167B-40CF628F59A1}"/>
          </ac:spMkLst>
        </pc:spChg>
        <pc:spChg chg="mod">
          <ac:chgData name="Batool, Nazre" userId="bb8bcf30-75a1-410b-8398-e76265c4dbbb" providerId="ADAL" clId="{87C738CC-B189-4730-96F9-102C149C6FD7}" dt="2024-09-11T13:55:24.043" v="575"/>
          <ac:spMkLst>
            <pc:docMk/>
            <pc:sldMk cId="1398206463" sldId="337"/>
            <ac:spMk id="21" creationId="{119B0B5D-76DC-D2B6-8DB1-0852A25264BE}"/>
          </ac:spMkLst>
        </pc:spChg>
        <pc:spChg chg="mod">
          <ac:chgData name="Batool, Nazre" userId="bb8bcf30-75a1-410b-8398-e76265c4dbbb" providerId="ADAL" clId="{87C738CC-B189-4730-96F9-102C149C6FD7}" dt="2024-09-11T13:55:24.043" v="575"/>
          <ac:spMkLst>
            <pc:docMk/>
            <pc:sldMk cId="1398206463" sldId="337"/>
            <ac:spMk id="22" creationId="{DD77B4C5-CAA7-1DFA-3791-F937ECAB0A10}"/>
          </ac:spMkLst>
        </pc:spChg>
        <pc:spChg chg="mod">
          <ac:chgData name="Batool, Nazre" userId="bb8bcf30-75a1-410b-8398-e76265c4dbbb" providerId="ADAL" clId="{87C738CC-B189-4730-96F9-102C149C6FD7}" dt="2024-09-11T13:55:24.043" v="575"/>
          <ac:spMkLst>
            <pc:docMk/>
            <pc:sldMk cId="1398206463" sldId="337"/>
            <ac:spMk id="23" creationId="{C147992B-7848-FBCE-1D22-584975BB08E4}"/>
          </ac:spMkLst>
        </pc:spChg>
        <pc:spChg chg="mod">
          <ac:chgData name="Batool, Nazre" userId="bb8bcf30-75a1-410b-8398-e76265c4dbbb" providerId="ADAL" clId="{87C738CC-B189-4730-96F9-102C149C6FD7}" dt="2024-09-11T13:55:24.043" v="575"/>
          <ac:spMkLst>
            <pc:docMk/>
            <pc:sldMk cId="1398206463" sldId="337"/>
            <ac:spMk id="25" creationId="{065490C9-ADBA-3164-241F-98F7D32AEF7F}"/>
          </ac:spMkLst>
        </pc:spChg>
        <pc:spChg chg="mod">
          <ac:chgData name="Batool, Nazre" userId="bb8bcf30-75a1-410b-8398-e76265c4dbbb" providerId="ADAL" clId="{87C738CC-B189-4730-96F9-102C149C6FD7}" dt="2024-09-11T13:55:24.043" v="575"/>
          <ac:spMkLst>
            <pc:docMk/>
            <pc:sldMk cId="1398206463" sldId="337"/>
            <ac:spMk id="30" creationId="{1AC3CA3A-C8DA-E45A-B380-97204D25630D}"/>
          </ac:spMkLst>
        </pc:spChg>
        <pc:spChg chg="mod">
          <ac:chgData name="Batool, Nazre" userId="bb8bcf30-75a1-410b-8398-e76265c4dbbb" providerId="ADAL" clId="{87C738CC-B189-4730-96F9-102C149C6FD7}" dt="2024-09-11T13:55:24.043" v="575"/>
          <ac:spMkLst>
            <pc:docMk/>
            <pc:sldMk cId="1398206463" sldId="337"/>
            <ac:spMk id="31" creationId="{9FE95BE7-300B-C936-CAC4-FCCF5C9ACAB2}"/>
          </ac:spMkLst>
        </pc:spChg>
        <pc:spChg chg="add mod">
          <ac:chgData name="Batool, Nazre" userId="bb8bcf30-75a1-410b-8398-e76265c4dbbb" providerId="ADAL" clId="{87C738CC-B189-4730-96F9-102C149C6FD7}" dt="2024-09-11T13:55:24.043" v="575"/>
          <ac:spMkLst>
            <pc:docMk/>
            <pc:sldMk cId="1398206463" sldId="337"/>
            <ac:spMk id="33" creationId="{CCDE05E2-CE87-C5E3-24BF-038741F9361E}"/>
          </ac:spMkLst>
        </pc:spChg>
        <pc:spChg chg="add mod">
          <ac:chgData name="Batool, Nazre" userId="bb8bcf30-75a1-410b-8398-e76265c4dbbb" providerId="ADAL" clId="{87C738CC-B189-4730-96F9-102C149C6FD7}" dt="2024-09-11T13:55:24.043" v="575"/>
          <ac:spMkLst>
            <pc:docMk/>
            <pc:sldMk cId="1398206463" sldId="337"/>
            <ac:spMk id="34" creationId="{9F81EC9E-6521-F242-E464-106496072A18}"/>
          </ac:spMkLst>
        </pc:spChg>
        <pc:spChg chg="add mod">
          <ac:chgData name="Batool, Nazre" userId="bb8bcf30-75a1-410b-8398-e76265c4dbbb" providerId="ADAL" clId="{87C738CC-B189-4730-96F9-102C149C6FD7}" dt="2024-09-11T13:56:26.954" v="588"/>
          <ac:spMkLst>
            <pc:docMk/>
            <pc:sldMk cId="1398206463" sldId="337"/>
            <ac:spMk id="35" creationId="{4E4C70F7-52A0-4163-D7E7-3181B5BEE363}"/>
          </ac:spMkLst>
        </pc:spChg>
        <pc:spChg chg="add mod">
          <ac:chgData name="Batool, Nazre" userId="bb8bcf30-75a1-410b-8398-e76265c4dbbb" providerId="ADAL" clId="{87C738CC-B189-4730-96F9-102C149C6FD7}" dt="2024-09-11T13:56:26.954" v="588"/>
          <ac:spMkLst>
            <pc:docMk/>
            <pc:sldMk cId="1398206463" sldId="337"/>
            <ac:spMk id="36" creationId="{C8A15BAB-D152-1AE4-FB44-455D46F8BC70}"/>
          </ac:spMkLst>
        </pc:spChg>
        <pc:spChg chg="mod topLvl">
          <ac:chgData name="Batool, Nazre" userId="bb8bcf30-75a1-410b-8398-e76265c4dbbb" providerId="ADAL" clId="{87C738CC-B189-4730-96F9-102C149C6FD7}" dt="2024-09-11T13:56:26.410" v="587" actId="165"/>
          <ac:spMkLst>
            <pc:docMk/>
            <pc:sldMk cId="1398206463" sldId="337"/>
            <ac:spMk id="38" creationId="{BB984C70-04A4-951C-EB6B-3CEA23B7EB58}"/>
          </ac:spMkLst>
        </pc:spChg>
        <pc:spChg chg="mod">
          <ac:chgData name="Batool, Nazre" userId="bb8bcf30-75a1-410b-8398-e76265c4dbbb" providerId="ADAL" clId="{87C738CC-B189-4730-96F9-102C149C6FD7}" dt="2024-09-11T13:56:26.410" v="587" actId="165"/>
          <ac:spMkLst>
            <pc:docMk/>
            <pc:sldMk cId="1398206463" sldId="337"/>
            <ac:spMk id="42" creationId="{C16D69F5-62FA-98D4-491E-B2D161DDB5D4}"/>
          </ac:spMkLst>
        </pc:spChg>
        <pc:spChg chg="mod">
          <ac:chgData name="Batool, Nazre" userId="bb8bcf30-75a1-410b-8398-e76265c4dbbb" providerId="ADAL" clId="{87C738CC-B189-4730-96F9-102C149C6FD7}" dt="2024-09-11T13:56:26.410" v="587" actId="165"/>
          <ac:spMkLst>
            <pc:docMk/>
            <pc:sldMk cId="1398206463" sldId="337"/>
            <ac:spMk id="44" creationId="{4DBC92E8-C279-34B1-8C44-7B2541DCBA4A}"/>
          </ac:spMkLst>
        </pc:spChg>
        <pc:spChg chg="mod">
          <ac:chgData name="Batool, Nazre" userId="bb8bcf30-75a1-410b-8398-e76265c4dbbb" providerId="ADAL" clId="{87C738CC-B189-4730-96F9-102C149C6FD7}" dt="2024-09-11T13:56:26.410" v="587" actId="165"/>
          <ac:spMkLst>
            <pc:docMk/>
            <pc:sldMk cId="1398206463" sldId="337"/>
            <ac:spMk id="46" creationId="{00743CCA-052C-CF45-C279-C0C1AF3CC0F1}"/>
          </ac:spMkLst>
        </pc:spChg>
        <pc:spChg chg="mod">
          <ac:chgData name="Batool, Nazre" userId="bb8bcf30-75a1-410b-8398-e76265c4dbbb" providerId="ADAL" clId="{87C738CC-B189-4730-96F9-102C149C6FD7}" dt="2024-09-11T13:56:26.410" v="587" actId="165"/>
          <ac:spMkLst>
            <pc:docMk/>
            <pc:sldMk cId="1398206463" sldId="337"/>
            <ac:spMk id="48" creationId="{C4AC3C4F-F289-F175-6E0F-0AC9FABD76A4}"/>
          </ac:spMkLst>
        </pc:spChg>
        <pc:spChg chg="mod">
          <ac:chgData name="Batool, Nazre" userId="bb8bcf30-75a1-410b-8398-e76265c4dbbb" providerId="ADAL" clId="{87C738CC-B189-4730-96F9-102C149C6FD7}" dt="2024-09-11T13:56:26.410" v="587" actId="165"/>
          <ac:spMkLst>
            <pc:docMk/>
            <pc:sldMk cId="1398206463" sldId="337"/>
            <ac:spMk id="50" creationId="{311E7599-0758-A71E-4DEB-DBBD0DE35E38}"/>
          </ac:spMkLst>
        </pc:spChg>
        <pc:spChg chg="mod">
          <ac:chgData name="Batool, Nazre" userId="bb8bcf30-75a1-410b-8398-e76265c4dbbb" providerId="ADAL" clId="{87C738CC-B189-4730-96F9-102C149C6FD7}" dt="2024-09-11T13:56:26.410" v="587" actId="165"/>
          <ac:spMkLst>
            <pc:docMk/>
            <pc:sldMk cId="1398206463" sldId="337"/>
            <ac:spMk id="51" creationId="{1B66EE8A-2C7F-B9AA-EC49-905350700664}"/>
          </ac:spMkLst>
        </pc:spChg>
        <pc:spChg chg="mod">
          <ac:chgData name="Batool, Nazre" userId="bb8bcf30-75a1-410b-8398-e76265c4dbbb" providerId="ADAL" clId="{87C738CC-B189-4730-96F9-102C149C6FD7}" dt="2024-09-11T13:56:26.410" v="587" actId="165"/>
          <ac:spMkLst>
            <pc:docMk/>
            <pc:sldMk cId="1398206463" sldId="337"/>
            <ac:spMk id="52" creationId="{8262264E-7A95-B98C-66BC-35C3369C4323}"/>
          </ac:spMkLst>
        </pc:spChg>
        <pc:spChg chg="mod">
          <ac:chgData name="Batool, Nazre" userId="bb8bcf30-75a1-410b-8398-e76265c4dbbb" providerId="ADAL" clId="{87C738CC-B189-4730-96F9-102C149C6FD7}" dt="2024-09-11T13:56:26.410" v="587" actId="165"/>
          <ac:spMkLst>
            <pc:docMk/>
            <pc:sldMk cId="1398206463" sldId="337"/>
            <ac:spMk id="53" creationId="{1F152C5C-E224-9735-C533-3233AF4A6DDF}"/>
          </ac:spMkLst>
        </pc:spChg>
        <pc:spChg chg="mod">
          <ac:chgData name="Batool, Nazre" userId="bb8bcf30-75a1-410b-8398-e76265c4dbbb" providerId="ADAL" clId="{87C738CC-B189-4730-96F9-102C149C6FD7}" dt="2024-09-11T13:56:26.410" v="587" actId="165"/>
          <ac:spMkLst>
            <pc:docMk/>
            <pc:sldMk cId="1398206463" sldId="337"/>
            <ac:spMk id="54" creationId="{10B6685D-3587-AC08-8E1B-E054CD198997}"/>
          </ac:spMkLst>
        </pc:spChg>
        <pc:spChg chg="mod">
          <ac:chgData name="Batool, Nazre" userId="bb8bcf30-75a1-410b-8398-e76265c4dbbb" providerId="ADAL" clId="{87C738CC-B189-4730-96F9-102C149C6FD7}" dt="2024-09-11T13:56:26.410" v="587" actId="165"/>
          <ac:spMkLst>
            <pc:docMk/>
            <pc:sldMk cId="1398206463" sldId="337"/>
            <ac:spMk id="55" creationId="{AD1283BE-6875-494A-F9A2-BB9F0DBFBD88}"/>
          </ac:spMkLst>
        </pc:spChg>
        <pc:spChg chg="mod">
          <ac:chgData name="Batool, Nazre" userId="bb8bcf30-75a1-410b-8398-e76265c4dbbb" providerId="ADAL" clId="{87C738CC-B189-4730-96F9-102C149C6FD7}" dt="2024-09-11T13:55:31.143" v="577"/>
          <ac:spMkLst>
            <pc:docMk/>
            <pc:sldMk cId="1398206463" sldId="337"/>
            <ac:spMk id="57" creationId="{56CFCDAA-D568-C3B2-5BB5-B9C0B3491CBF}"/>
          </ac:spMkLst>
        </pc:spChg>
        <pc:spChg chg="mod">
          <ac:chgData name="Batool, Nazre" userId="bb8bcf30-75a1-410b-8398-e76265c4dbbb" providerId="ADAL" clId="{87C738CC-B189-4730-96F9-102C149C6FD7}" dt="2024-09-11T13:55:31.143" v="577"/>
          <ac:spMkLst>
            <pc:docMk/>
            <pc:sldMk cId="1398206463" sldId="337"/>
            <ac:spMk id="62" creationId="{CBFEE256-898C-8C01-411B-350AFDB3BC41}"/>
          </ac:spMkLst>
        </pc:spChg>
        <pc:spChg chg="mod">
          <ac:chgData name="Batool, Nazre" userId="bb8bcf30-75a1-410b-8398-e76265c4dbbb" providerId="ADAL" clId="{87C738CC-B189-4730-96F9-102C149C6FD7}" dt="2024-09-11T13:55:31.143" v="577"/>
          <ac:spMkLst>
            <pc:docMk/>
            <pc:sldMk cId="1398206463" sldId="337"/>
            <ac:spMk id="63" creationId="{5CE537C0-C17D-8596-8EEA-34018C73C4E3}"/>
          </ac:spMkLst>
        </pc:spChg>
        <pc:spChg chg="add mod">
          <ac:chgData name="Batool, Nazre" userId="bb8bcf30-75a1-410b-8398-e76265c4dbbb" providerId="ADAL" clId="{87C738CC-B189-4730-96F9-102C149C6FD7}" dt="2024-09-11T13:56:24.957" v="586" actId="164"/>
          <ac:spMkLst>
            <pc:docMk/>
            <pc:sldMk cId="1398206463" sldId="337"/>
            <ac:spMk id="65" creationId="{69F6BEEF-6EA5-4FF3-94D6-1D570C4B6733}"/>
          </ac:spMkLst>
        </pc:spChg>
        <pc:spChg chg="add mod">
          <ac:chgData name="Batool, Nazre" userId="bb8bcf30-75a1-410b-8398-e76265c4dbbb" providerId="ADAL" clId="{87C738CC-B189-4730-96F9-102C149C6FD7}" dt="2024-09-11T13:56:24.957" v="586" actId="164"/>
          <ac:spMkLst>
            <pc:docMk/>
            <pc:sldMk cId="1398206463" sldId="337"/>
            <ac:spMk id="66" creationId="{4C7E5D99-148D-D2FF-3507-AA8E3B7449A1}"/>
          </ac:spMkLst>
        </pc:spChg>
        <pc:spChg chg="mod">
          <ac:chgData name="Batool, Nazre" userId="bb8bcf30-75a1-410b-8398-e76265c4dbbb" providerId="ADAL" clId="{87C738CC-B189-4730-96F9-102C149C6FD7}" dt="2024-09-11T13:57:50.105" v="589"/>
          <ac:spMkLst>
            <pc:docMk/>
            <pc:sldMk cId="1398206463" sldId="337"/>
            <ac:spMk id="69" creationId="{A2D2A5AB-08BB-5BE4-76BF-B691AD59314A}"/>
          </ac:spMkLst>
        </pc:spChg>
        <pc:spChg chg="mod">
          <ac:chgData name="Batool, Nazre" userId="bb8bcf30-75a1-410b-8398-e76265c4dbbb" providerId="ADAL" clId="{87C738CC-B189-4730-96F9-102C149C6FD7}" dt="2024-09-11T13:57:50.105" v="589"/>
          <ac:spMkLst>
            <pc:docMk/>
            <pc:sldMk cId="1398206463" sldId="337"/>
            <ac:spMk id="73" creationId="{FC13C583-07A9-FF79-644A-12EE66F7E071}"/>
          </ac:spMkLst>
        </pc:spChg>
        <pc:spChg chg="mod">
          <ac:chgData name="Batool, Nazre" userId="bb8bcf30-75a1-410b-8398-e76265c4dbbb" providerId="ADAL" clId="{87C738CC-B189-4730-96F9-102C149C6FD7}" dt="2024-09-11T13:57:50.105" v="589"/>
          <ac:spMkLst>
            <pc:docMk/>
            <pc:sldMk cId="1398206463" sldId="337"/>
            <ac:spMk id="75" creationId="{735384A3-76AF-D576-B90A-1248A6A1AEC2}"/>
          </ac:spMkLst>
        </pc:spChg>
        <pc:spChg chg="mod">
          <ac:chgData name="Batool, Nazre" userId="bb8bcf30-75a1-410b-8398-e76265c4dbbb" providerId="ADAL" clId="{87C738CC-B189-4730-96F9-102C149C6FD7}" dt="2024-09-11T13:57:50.105" v="589"/>
          <ac:spMkLst>
            <pc:docMk/>
            <pc:sldMk cId="1398206463" sldId="337"/>
            <ac:spMk id="77" creationId="{C250F97D-A330-B122-539B-EC2EEEE8A9DA}"/>
          </ac:spMkLst>
        </pc:spChg>
        <pc:spChg chg="mod">
          <ac:chgData name="Batool, Nazre" userId="bb8bcf30-75a1-410b-8398-e76265c4dbbb" providerId="ADAL" clId="{87C738CC-B189-4730-96F9-102C149C6FD7}" dt="2024-09-11T13:57:50.105" v="589"/>
          <ac:spMkLst>
            <pc:docMk/>
            <pc:sldMk cId="1398206463" sldId="337"/>
            <ac:spMk id="79" creationId="{33B61CB2-2F06-6A53-1FF3-E054A384A399}"/>
          </ac:spMkLst>
        </pc:spChg>
        <pc:spChg chg="mod">
          <ac:chgData name="Batool, Nazre" userId="bb8bcf30-75a1-410b-8398-e76265c4dbbb" providerId="ADAL" clId="{87C738CC-B189-4730-96F9-102C149C6FD7}" dt="2024-09-11T13:57:50.105" v="589"/>
          <ac:spMkLst>
            <pc:docMk/>
            <pc:sldMk cId="1398206463" sldId="337"/>
            <ac:spMk id="81" creationId="{2C1ECE72-D461-1CA1-115A-2AE5D36722B5}"/>
          </ac:spMkLst>
        </pc:spChg>
        <pc:spChg chg="mod">
          <ac:chgData name="Batool, Nazre" userId="bb8bcf30-75a1-410b-8398-e76265c4dbbb" providerId="ADAL" clId="{87C738CC-B189-4730-96F9-102C149C6FD7}" dt="2024-09-11T13:57:50.105" v="589"/>
          <ac:spMkLst>
            <pc:docMk/>
            <pc:sldMk cId="1398206463" sldId="337"/>
            <ac:spMk id="82" creationId="{9046A703-5EFE-24CD-B795-2F96A841BBB5}"/>
          </ac:spMkLst>
        </pc:spChg>
        <pc:spChg chg="mod">
          <ac:chgData name="Batool, Nazre" userId="bb8bcf30-75a1-410b-8398-e76265c4dbbb" providerId="ADAL" clId="{87C738CC-B189-4730-96F9-102C149C6FD7}" dt="2024-09-11T13:57:50.105" v="589"/>
          <ac:spMkLst>
            <pc:docMk/>
            <pc:sldMk cId="1398206463" sldId="337"/>
            <ac:spMk id="83" creationId="{6B15BDE6-3D34-E85F-CA22-1E39C9375B6C}"/>
          </ac:spMkLst>
        </pc:spChg>
        <pc:spChg chg="mod">
          <ac:chgData name="Batool, Nazre" userId="bb8bcf30-75a1-410b-8398-e76265c4dbbb" providerId="ADAL" clId="{87C738CC-B189-4730-96F9-102C149C6FD7}" dt="2024-09-11T13:57:50.105" v="589"/>
          <ac:spMkLst>
            <pc:docMk/>
            <pc:sldMk cId="1398206463" sldId="337"/>
            <ac:spMk id="84" creationId="{8DB54FFB-E0A4-AA1D-8A3E-5C2EDB9D9168}"/>
          </ac:spMkLst>
        </pc:spChg>
        <pc:spChg chg="mod">
          <ac:chgData name="Batool, Nazre" userId="bb8bcf30-75a1-410b-8398-e76265c4dbbb" providerId="ADAL" clId="{87C738CC-B189-4730-96F9-102C149C6FD7}" dt="2024-09-11T13:57:50.105" v="589"/>
          <ac:spMkLst>
            <pc:docMk/>
            <pc:sldMk cId="1398206463" sldId="337"/>
            <ac:spMk id="85" creationId="{5D06CECC-0C1F-61D0-71E2-29BE56596BD7}"/>
          </ac:spMkLst>
        </pc:spChg>
        <pc:spChg chg="mod">
          <ac:chgData name="Batool, Nazre" userId="bb8bcf30-75a1-410b-8398-e76265c4dbbb" providerId="ADAL" clId="{87C738CC-B189-4730-96F9-102C149C6FD7}" dt="2024-09-11T13:57:50.105" v="589"/>
          <ac:spMkLst>
            <pc:docMk/>
            <pc:sldMk cId="1398206463" sldId="337"/>
            <ac:spMk id="86" creationId="{7F5837A1-BB77-6D12-8E53-6C4A2D25859E}"/>
          </ac:spMkLst>
        </pc:spChg>
        <pc:spChg chg="mod">
          <ac:chgData name="Batool, Nazre" userId="bb8bcf30-75a1-410b-8398-e76265c4dbbb" providerId="ADAL" clId="{87C738CC-B189-4730-96F9-102C149C6FD7}" dt="2024-09-11T13:57:50.105" v="589"/>
          <ac:spMkLst>
            <pc:docMk/>
            <pc:sldMk cId="1398206463" sldId="337"/>
            <ac:spMk id="88" creationId="{96EDD0EB-BA59-E05E-4B82-8DB086EF3146}"/>
          </ac:spMkLst>
        </pc:spChg>
        <pc:spChg chg="mod">
          <ac:chgData name="Batool, Nazre" userId="bb8bcf30-75a1-410b-8398-e76265c4dbbb" providerId="ADAL" clId="{87C738CC-B189-4730-96F9-102C149C6FD7}" dt="2024-09-11T13:57:50.105" v="589"/>
          <ac:spMkLst>
            <pc:docMk/>
            <pc:sldMk cId="1398206463" sldId="337"/>
            <ac:spMk id="93" creationId="{CFA5B21B-446C-AA4F-89D3-6487BE352CD0}"/>
          </ac:spMkLst>
        </pc:spChg>
        <pc:spChg chg="mod">
          <ac:chgData name="Batool, Nazre" userId="bb8bcf30-75a1-410b-8398-e76265c4dbbb" providerId="ADAL" clId="{87C738CC-B189-4730-96F9-102C149C6FD7}" dt="2024-09-11T13:57:50.105" v="589"/>
          <ac:spMkLst>
            <pc:docMk/>
            <pc:sldMk cId="1398206463" sldId="337"/>
            <ac:spMk id="94" creationId="{1ADE529A-AE8A-747D-A765-0200FCA8CF99}"/>
          </ac:spMkLst>
        </pc:spChg>
        <pc:spChg chg="add mod">
          <ac:chgData name="Batool, Nazre" userId="bb8bcf30-75a1-410b-8398-e76265c4dbbb" providerId="ADAL" clId="{87C738CC-B189-4730-96F9-102C149C6FD7}" dt="2024-09-11T13:57:50.105" v="589"/>
          <ac:spMkLst>
            <pc:docMk/>
            <pc:sldMk cId="1398206463" sldId="337"/>
            <ac:spMk id="96" creationId="{D92DB735-64F6-88C6-DCE8-5B12580E50A9}"/>
          </ac:spMkLst>
        </pc:spChg>
        <pc:spChg chg="add mod">
          <ac:chgData name="Batool, Nazre" userId="bb8bcf30-75a1-410b-8398-e76265c4dbbb" providerId="ADAL" clId="{87C738CC-B189-4730-96F9-102C149C6FD7}" dt="2024-09-11T13:57:50.105" v="589"/>
          <ac:spMkLst>
            <pc:docMk/>
            <pc:sldMk cId="1398206463" sldId="337"/>
            <ac:spMk id="97" creationId="{32A9A4BE-3DBC-991B-6E42-00FCDC64F985}"/>
          </ac:spMkLst>
        </pc:spChg>
        <pc:spChg chg="mod">
          <ac:chgData name="Batool, Nazre" userId="bb8bcf30-75a1-410b-8398-e76265c4dbbb" providerId="ADAL" clId="{87C738CC-B189-4730-96F9-102C149C6FD7}" dt="2024-09-11T13:58:27.826" v="592"/>
          <ac:spMkLst>
            <pc:docMk/>
            <pc:sldMk cId="1398206463" sldId="337"/>
            <ac:spMk id="99" creationId="{76C327CC-8391-0921-D77D-5D07B7131022}"/>
          </ac:spMkLst>
        </pc:spChg>
        <pc:spChg chg="mod">
          <ac:chgData name="Batool, Nazre" userId="bb8bcf30-75a1-410b-8398-e76265c4dbbb" providerId="ADAL" clId="{87C738CC-B189-4730-96F9-102C149C6FD7}" dt="2024-09-11T13:58:27.826" v="592"/>
          <ac:spMkLst>
            <pc:docMk/>
            <pc:sldMk cId="1398206463" sldId="337"/>
            <ac:spMk id="103" creationId="{CEAF2E53-6CCB-1FED-5CD5-F7EDD29D2D28}"/>
          </ac:spMkLst>
        </pc:spChg>
        <pc:spChg chg="mod">
          <ac:chgData name="Batool, Nazre" userId="bb8bcf30-75a1-410b-8398-e76265c4dbbb" providerId="ADAL" clId="{87C738CC-B189-4730-96F9-102C149C6FD7}" dt="2024-09-11T13:58:27.826" v="592"/>
          <ac:spMkLst>
            <pc:docMk/>
            <pc:sldMk cId="1398206463" sldId="337"/>
            <ac:spMk id="105" creationId="{44702D33-B8F7-4718-86F9-0B063286AFF9}"/>
          </ac:spMkLst>
        </pc:spChg>
        <pc:spChg chg="mod">
          <ac:chgData name="Batool, Nazre" userId="bb8bcf30-75a1-410b-8398-e76265c4dbbb" providerId="ADAL" clId="{87C738CC-B189-4730-96F9-102C149C6FD7}" dt="2024-09-11T13:58:27.826" v="592"/>
          <ac:spMkLst>
            <pc:docMk/>
            <pc:sldMk cId="1398206463" sldId="337"/>
            <ac:spMk id="107" creationId="{F53D6495-3473-3FB1-5474-9550A6CCEF61}"/>
          </ac:spMkLst>
        </pc:spChg>
        <pc:spChg chg="mod">
          <ac:chgData name="Batool, Nazre" userId="bb8bcf30-75a1-410b-8398-e76265c4dbbb" providerId="ADAL" clId="{87C738CC-B189-4730-96F9-102C149C6FD7}" dt="2024-09-11T13:58:27.826" v="592"/>
          <ac:spMkLst>
            <pc:docMk/>
            <pc:sldMk cId="1398206463" sldId="337"/>
            <ac:spMk id="109" creationId="{13954F6B-5703-E22E-6CF0-028000BDD263}"/>
          </ac:spMkLst>
        </pc:spChg>
        <pc:spChg chg="mod">
          <ac:chgData name="Batool, Nazre" userId="bb8bcf30-75a1-410b-8398-e76265c4dbbb" providerId="ADAL" clId="{87C738CC-B189-4730-96F9-102C149C6FD7}" dt="2024-09-11T13:58:27.826" v="592"/>
          <ac:spMkLst>
            <pc:docMk/>
            <pc:sldMk cId="1398206463" sldId="337"/>
            <ac:spMk id="111" creationId="{2C0B60A2-5A46-BBB9-FD76-0A9FC1E4D178}"/>
          </ac:spMkLst>
        </pc:spChg>
        <pc:spChg chg="mod">
          <ac:chgData name="Batool, Nazre" userId="bb8bcf30-75a1-410b-8398-e76265c4dbbb" providerId="ADAL" clId="{87C738CC-B189-4730-96F9-102C149C6FD7}" dt="2024-09-11T13:58:27.826" v="592"/>
          <ac:spMkLst>
            <pc:docMk/>
            <pc:sldMk cId="1398206463" sldId="337"/>
            <ac:spMk id="112" creationId="{CF3AD2E9-B5E0-BBB5-E207-23DC205B2840}"/>
          </ac:spMkLst>
        </pc:spChg>
        <pc:spChg chg="mod">
          <ac:chgData name="Batool, Nazre" userId="bb8bcf30-75a1-410b-8398-e76265c4dbbb" providerId="ADAL" clId="{87C738CC-B189-4730-96F9-102C149C6FD7}" dt="2024-09-11T13:58:27.826" v="592"/>
          <ac:spMkLst>
            <pc:docMk/>
            <pc:sldMk cId="1398206463" sldId="337"/>
            <ac:spMk id="113" creationId="{7958DD29-DD9F-C100-02D5-15DB51CD5811}"/>
          </ac:spMkLst>
        </pc:spChg>
        <pc:spChg chg="mod">
          <ac:chgData name="Batool, Nazre" userId="bb8bcf30-75a1-410b-8398-e76265c4dbbb" providerId="ADAL" clId="{87C738CC-B189-4730-96F9-102C149C6FD7}" dt="2024-09-11T13:58:27.826" v="592"/>
          <ac:spMkLst>
            <pc:docMk/>
            <pc:sldMk cId="1398206463" sldId="337"/>
            <ac:spMk id="114" creationId="{1971E8AC-98F0-5BF7-1AC3-5483E14E76E0}"/>
          </ac:spMkLst>
        </pc:spChg>
        <pc:spChg chg="mod">
          <ac:chgData name="Batool, Nazre" userId="bb8bcf30-75a1-410b-8398-e76265c4dbbb" providerId="ADAL" clId="{87C738CC-B189-4730-96F9-102C149C6FD7}" dt="2024-09-11T13:58:27.826" v="592"/>
          <ac:spMkLst>
            <pc:docMk/>
            <pc:sldMk cId="1398206463" sldId="337"/>
            <ac:spMk id="115" creationId="{8E7EF9EE-7F88-EDA9-3706-F00B99C5949F}"/>
          </ac:spMkLst>
        </pc:spChg>
        <pc:spChg chg="mod">
          <ac:chgData name="Batool, Nazre" userId="bb8bcf30-75a1-410b-8398-e76265c4dbbb" providerId="ADAL" clId="{87C738CC-B189-4730-96F9-102C149C6FD7}" dt="2024-09-11T13:58:27.826" v="592"/>
          <ac:spMkLst>
            <pc:docMk/>
            <pc:sldMk cId="1398206463" sldId="337"/>
            <ac:spMk id="116" creationId="{05BD7F65-A0DB-6980-17D6-64164AB17CDF}"/>
          </ac:spMkLst>
        </pc:spChg>
        <pc:spChg chg="mod">
          <ac:chgData name="Batool, Nazre" userId="bb8bcf30-75a1-410b-8398-e76265c4dbbb" providerId="ADAL" clId="{87C738CC-B189-4730-96F9-102C149C6FD7}" dt="2024-09-11T13:58:27.826" v="592"/>
          <ac:spMkLst>
            <pc:docMk/>
            <pc:sldMk cId="1398206463" sldId="337"/>
            <ac:spMk id="118" creationId="{31B998EC-5C20-8711-9C23-0EFBB29D0029}"/>
          </ac:spMkLst>
        </pc:spChg>
        <pc:spChg chg="mod">
          <ac:chgData name="Batool, Nazre" userId="bb8bcf30-75a1-410b-8398-e76265c4dbbb" providerId="ADAL" clId="{87C738CC-B189-4730-96F9-102C149C6FD7}" dt="2024-09-11T13:58:27.826" v="592"/>
          <ac:spMkLst>
            <pc:docMk/>
            <pc:sldMk cId="1398206463" sldId="337"/>
            <ac:spMk id="123" creationId="{48BA6632-583A-0AFB-F928-A5383698E4D2}"/>
          </ac:spMkLst>
        </pc:spChg>
        <pc:spChg chg="mod">
          <ac:chgData name="Batool, Nazre" userId="bb8bcf30-75a1-410b-8398-e76265c4dbbb" providerId="ADAL" clId="{87C738CC-B189-4730-96F9-102C149C6FD7}" dt="2024-09-11T13:58:27.826" v="592"/>
          <ac:spMkLst>
            <pc:docMk/>
            <pc:sldMk cId="1398206463" sldId="337"/>
            <ac:spMk id="124" creationId="{4DBE6E63-69A6-E847-1B07-4F3F7C863740}"/>
          </ac:spMkLst>
        </pc:spChg>
        <pc:spChg chg="add mod">
          <ac:chgData name="Batool, Nazre" userId="bb8bcf30-75a1-410b-8398-e76265c4dbbb" providerId="ADAL" clId="{87C738CC-B189-4730-96F9-102C149C6FD7}" dt="2024-09-11T13:58:27.826" v="592"/>
          <ac:spMkLst>
            <pc:docMk/>
            <pc:sldMk cId="1398206463" sldId="337"/>
            <ac:spMk id="126" creationId="{D8EDDA81-AA28-788C-B28D-6220099A0DB4}"/>
          </ac:spMkLst>
        </pc:spChg>
        <pc:spChg chg="add mod">
          <ac:chgData name="Batool, Nazre" userId="bb8bcf30-75a1-410b-8398-e76265c4dbbb" providerId="ADAL" clId="{87C738CC-B189-4730-96F9-102C149C6FD7}" dt="2024-09-11T13:58:27.826" v="592"/>
          <ac:spMkLst>
            <pc:docMk/>
            <pc:sldMk cId="1398206463" sldId="337"/>
            <ac:spMk id="127" creationId="{92B4B775-D004-86FC-0ED3-132112314794}"/>
          </ac:spMkLst>
        </pc:spChg>
        <pc:spChg chg="mod">
          <ac:chgData name="Batool, Nazre" userId="bb8bcf30-75a1-410b-8398-e76265c4dbbb" providerId="ADAL" clId="{87C738CC-B189-4730-96F9-102C149C6FD7}" dt="2024-09-11T14:00:16.554" v="603"/>
          <ac:spMkLst>
            <pc:docMk/>
            <pc:sldMk cId="1398206463" sldId="337"/>
            <ac:spMk id="129" creationId="{1BF335A2-7483-9724-FF93-EDC12D8EB7DC}"/>
          </ac:spMkLst>
        </pc:spChg>
        <pc:spChg chg="mod">
          <ac:chgData name="Batool, Nazre" userId="bb8bcf30-75a1-410b-8398-e76265c4dbbb" providerId="ADAL" clId="{87C738CC-B189-4730-96F9-102C149C6FD7}" dt="2024-09-11T14:00:16.554" v="603"/>
          <ac:spMkLst>
            <pc:docMk/>
            <pc:sldMk cId="1398206463" sldId="337"/>
            <ac:spMk id="133" creationId="{9B080051-57DE-BD1B-538D-850A2E4F5954}"/>
          </ac:spMkLst>
        </pc:spChg>
        <pc:spChg chg="mod">
          <ac:chgData name="Batool, Nazre" userId="bb8bcf30-75a1-410b-8398-e76265c4dbbb" providerId="ADAL" clId="{87C738CC-B189-4730-96F9-102C149C6FD7}" dt="2024-09-11T14:00:16.554" v="603"/>
          <ac:spMkLst>
            <pc:docMk/>
            <pc:sldMk cId="1398206463" sldId="337"/>
            <ac:spMk id="135" creationId="{EA04B30C-5AD1-DB65-AF95-4362B6FF665D}"/>
          </ac:spMkLst>
        </pc:spChg>
        <pc:spChg chg="mod">
          <ac:chgData name="Batool, Nazre" userId="bb8bcf30-75a1-410b-8398-e76265c4dbbb" providerId="ADAL" clId="{87C738CC-B189-4730-96F9-102C149C6FD7}" dt="2024-09-11T14:00:16.554" v="603"/>
          <ac:spMkLst>
            <pc:docMk/>
            <pc:sldMk cId="1398206463" sldId="337"/>
            <ac:spMk id="137" creationId="{D895D1FC-07EE-BB11-F735-6A76F4BDBEB0}"/>
          </ac:spMkLst>
        </pc:spChg>
        <pc:spChg chg="mod">
          <ac:chgData name="Batool, Nazre" userId="bb8bcf30-75a1-410b-8398-e76265c4dbbb" providerId="ADAL" clId="{87C738CC-B189-4730-96F9-102C149C6FD7}" dt="2024-09-11T14:00:16.554" v="603"/>
          <ac:spMkLst>
            <pc:docMk/>
            <pc:sldMk cId="1398206463" sldId="337"/>
            <ac:spMk id="139" creationId="{9DC7C48E-C9C1-87A8-B494-CAD4222D8A62}"/>
          </ac:spMkLst>
        </pc:spChg>
        <pc:spChg chg="mod">
          <ac:chgData name="Batool, Nazre" userId="bb8bcf30-75a1-410b-8398-e76265c4dbbb" providerId="ADAL" clId="{87C738CC-B189-4730-96F9-102C149C6FD7}" dt="2024-09-11T14:00:16.554" v="603"/>
          <ac:spMkLst>
            <pc:docMk/>
            <pc:sldMk cId="1398206463" sldId="337"/>
            <ac:spMk id="141" creationId="{C609BC04-29DA-E428-7EEA-ED94F8BC232B}"/>
          </ac:spMkLst>
        </pc:spChg>
        <pc:spChg chg="mod">
          <ac:chgData name="Batool, Nazre" userId="bb8bcf30-75a1-410b-8398-e76265c4dbbb" providerId="ADAL" clId="{87C738CC-B189-4730-96F9-102C149C6FD7}" dt="2024-09-11T14:00:16.554" v="603"/>
          <ac:spMkLst>
            <pc:docMk/>
            <pc:sldMk cId="1398206463" sldId="337"/>
            <ac:spMk id="142" creationId="{4CA5AE16-C5DE-B23A-95F1-626B270F4C24}"/>
          </ac:spMkLst>
        </pc:spChg>
        <pc:spChg chg="mod">
          <ac:chgData name="Batool, Nazre" userId="bb8bcf30-75a1-410b-8398-e76265c4dbbb" providerId="ADAL" clId="{87C738CC-B189-4730-96F9-102C149C6FD7}" dt="2024-09-11T14:00:16.554" v="603"/>
          <ac:spMkLst>
            <pc:docMk/>
            <pc:sldMk cId="1398206463" sldId="337"/>
            <ac:spMk id="143" creationId="{8279E8C8-81FF-245F-F909-A2C89486DDF2}"/>
          </ac:spMkLst>
        </pc:spChg>
        <pc:spChg chg="mod">
          <ac:chgData name="Batool, Nazre" userId="bb8bcf30-75a1-410b-8398-e76265c4dbbb" providerId="ADAL" clId="{87C738CC-B189-4730-96F9-102C149C6FD7}" dt="2024-09-11T14:00:16.554" v="603"/>
          <ac:spMkLst>
            <pc:docMk/>
            <pc:sldMk cId="1398206463" sldId="337"/>
            <ac:spMk id="144" creationId="{D189A08A-4806-E4A2-E280-930105F450E7}"/>
          </ac:spMkLst>
        </pc:spChg>
        <pc:spChg chg="mod">
          <ac:chgData name="Batool, Nazre" userId="bb8bcf30-75a1-410b-8398-e76265c4dbbb" providerId="ADAL" clId="{87C738CC-B189-4730-96F9-102C149C6FD7}" dt="2024-09-11T14:00:16.554" v="603"/>
          <ac:spMkLst>
            <pc:docMk/>
            <pc:sldMk cId="1398206463" sldId="337"/>
            <ac:spMk id="145" creationId="{CA758919-B8FC-3431-38E8-362CAA910AF2}"/>
          </ac:spMkLst>
        </pc:spChg>
        <pc:spChg chg="mod">
          <ac:chgData name="Batool, Nazre" userId="bb8bcf30-75a1-410b-8398-e76265c4dbbb" providerId="ADAL" clId="{87C738CC-B189-4730-96F9-102C149C6FD7}" dt="2024-09-11T14:00:16.554" v="603"/>
          <ac:spMkLst>
            <pc:docMk/>
            <pc:sldMk cId="1398206463" sldId="337"/>
            <ac:spMk id="146" creationId="{E27CB117-984B-DAB1-CD21-1B5FD0025D25}"/>
          </ac:spMkLst>
        </pc:spChg>
        <pc:spChg chg="mod">
          <ac:chgData name="Batool, Nazre" userId="bb8bcf30-75a1-410b-8398-e76265c4dbbb" providerId="ADAL" clId="{87C738CC-B189-4730-96F9-102C149C6FD7}" dt="2024-09-11T14:01:05.220" v="604"/>
          <ac:spMkLst>
            <pc:docMk/>
            <pc:sldMk cId="1398206463" sldId="337"/>
            <ac:spMk id="148" creationId="{FEAC9D44-0B23-1C29-E2ED-23032968D0A9}"/>
          </ac:spMkLst>
        </pc:spChg>
        <pc:spChg chg="mod">
          <ac:chgData name="Batool, Nazre" userId="bb8bcf30-75a1-410b-8398-e76265c4dbbb" providerId="ADAL" clId="{87C738CC-B189-4730-96F9-102C149C6FD7}" dt="2024-09-11T14:01:05.220" v="604"/>
          <ac:spMkLst>
            <pc:docMk/>
            <pc:sldMk cId="1398206463" sldId="337"/>
            <ac:spMk id="151" creationId="{FDCB7233-CEDE-7CBA-BCFA-AA1543394825}"/>
          </ac:spMkLst>
        </pc:spChg>
        <pc:spChg chg="mod">
          <ac:chgData name="Batool, Nazre" userId="bb8bcf30-75a1-410b-8398-e76265c4dbbb" providerId="ADAL" clId="{87C738CC-B189-4730-96F9-102C149C6FD7}" dt="2024-09-11T14:01:05.220" v="604"/>
          <ac:spMkLst>
            <pc:docMk/>
            <pc:sldMk cId="1398206463" sldId="337"/>
            <ac:spMk id="153" creationId="{32777849-A33A-18D8-B206-006F0DCA60D3}"/>
          </ac:spMkLst>
        </pc:spChg>
        <pc:spChg chg="mod">
          <ac:chgData name="Batool, Nazre" userId="bb8bcf30-75a1-410b-8398-e76265c4dbbb" providerId="ADAL" clId="{87C738CC-B189-4730-96F9-102C149C6FD7}" dt="2024-09-11T14:01:05.220" v="604"/>
          <ac:spMkLst>
            <pc:docMk/>
            <pc:sldMk cId="1398206463" sldId="337"/>
            <ac:spMk id="155" creationId="{3E090091-C416-E5D1-17D1-E6B5EC6191F0}"/>
          </ac:spMkLst>
        </pc:spChg>
        <pc:spChg chg="mod">
          <ac:chgData name="Batool, Nazre" userId="bb8bcf30-75a1-410b-8398-e76265c4dbbb" providerId="ADAL" clId="{87C738CC-B189-4730-96F9-102C149C6FD7}" dt="2024-09-11T14:01:05.220" v="604"/>
          <ac:spMkLst>
            <pc:docMk/>
            <pc:sldMk cId="1398206463" sldId="337"/>
            <ac:spMk id="157" creationId="{954B1428-A633-8A05-E422-CE6CD47BFDAF}"/>
          </ac:spMkLst>
        </pc:spChg>
        <pc:spChg chg="mod">
          <ac:chgData name="Batool, Nazre" userId="bb8bcf30-75a1-410b-8398-e76265c4dbbb" providerId="ADAL" clId="{87C738CC-B189-4730-96F9-102C149C6FD7}" dt="2024-09-11T14:01:05.220" v="604"/>
          <ac:spMkLst>
            <pc:docMk/>
            <pc:sldMk cId="1398206463" sldId="337"/>
            <ac:spMk id="159" creationId="{7199F94E-B8E1-A128-0C06-46B7CEE1C694}"/>
          </ac:spMkLst>
        </pc:spChg>
        <pc:spChg chg="mod">
          <ac:chgData name="Batool, Nazre" userId="bb8bcf30-75a1-410b-8398-e76265c4dbbb" providerId="ADAL" clId="{87C738CC-B189-4730-96F9-102C149C6FD7}" dt="2024-09-11T14:01:05.220" v="604"/>
          <ac:spMkLst>
            <pc:docMk/>
            <pc:sldMk cId="1398206463" sldId="337"/>
            <ac:spMk id="160" creationId="{7E21B802-8E39-A6EE-A76F-9D84D85D42A6}"/>
          </ac:spMkLst>
        </pc:spChg>
        <pc:spChg chg="mod">
          <ac:chgData name="Batool, Nazre" userId="bb8bcf30-75a1-410b-8398-e76265c4dbbb" providerId="ADAL" clId="{87C738CC-B189-4730-96F9-102C149C6FD7}" dt="2024-09-11T14:01:05.220" v="604"/>
          <ac:spMkLst>
            <pc:docMk/>
            <pc:sldMk cId="1398206463" sldId="337"/>
            <ac:spMk id="161" creationId="{D784EF16-DA4A-91E9-B89B-57591458CBED}"/>
          </ac:spMkLst>
        </pc:spChg>
        <pc:spChg chg="mod">
          <ac:chgData name="Batool, Nazre" userId="bb8bcf30-75a1-410b-8398-e76265c4dbbb" providerId="ADAL" clId="{87C738CC-B189-4730-96F9-102C149C6FD7}" dt="2024-09-11T14:01:05.220" v="604"/>
          <ac:spMkLst>
            <pc:docMk/>
            <pc:sldMk cId="1398206463" sldId="337"/>
            <ac:spMk id="162" creationId="{6F506F11-EFD4-2C47-8565-2F6803461C3E}"/>
          </ac:spMkLst>
        </pc:spChg>
        <pc:spChg chg="mod">
          <ac:chgData name="Batool, Nazre" userId="bb8bcf30-75a1-410b-8398-e76265c4dbbb" providerId="ADAL" clId="{87C738CC-B189-4730-96F9-102C149C6FD7}" dt="2024-09-11T14:01:05.220" v="604"/>
          <ac:spMkLst>
            <pc:docMk/>
            <pc:sldMk cId="1398206463" sldId="337"/>
            <ac:spMk id="163" creationId="{94A40B59-F667-FCCE-9263-CC2CD35A2EBA}"/>
          </ac:spMkLst>
        </pc:spChg>
        <pc:spChg chg="mod">
          <ac:chgData name="Batool, Nazre" userId="bb8bcf30-75a1-410b-8398-e76265c4dbbb" providerId="ADAL" clId="{87C738CC-B189-4730-96F9-102C149C6FD7}" dt="2024-09-11T14:01:05.220" v="604"/>
          <ac:spMkLst>
            <pc:docMk/>
            <pc:sldMk cId="1398206463" sldId="337"/>
            <ac:spMk id="165" creationId="{1A0DD45A-A363-9F0E-4FCF-E748EACC7701}"/>
          </ac:spMkLst>
        </pc:spChg>
        <pc:spChg chg="mod">
          <ac:chgData name="Batool, Nazre" userId="bb8bcf30-75a1-410b-8398-e76265c4dbbb" providerId="ADAL" clId="{87C738CC-B189-4730-96F9-102C149C6FD7}" dt="2024-09-11T14:01:05.220" v="604"/>
          <ac:spMkLst>
            <pc:docMk/>
            <pc:sldMk cId="1398206463" sldId="337"/>
            <ac:spMk id="166" creationId="{0EF8BADD-3B89-701D-42B5-FCD76A9590E9}"/>
          </ac:spMkLst>
        </pc:spChg>
        <pc:spChg chg="mod">
          <ac:chgData name="Batool, Nazre" userId="bb8bcf30-75a1-410b-8398-e76265c4dbbb" providerId="ADAL" clId="{87C738CC-B189-4730-96F9-102C149C6FD7}" dt="2024-09-11T14:04:23.913" v="621" actId="207"/>
          <ac:spMkLst>
            <pc:docMk/>
            <pc:sldMk cId="1398206463" sldId="337"/>
            <ac:spMk id="168" creationId="{91546CE3-0965-D29C-842E-7A3F2DD06207}"/>
          </ac:spMkLst>
        </pc:spChg>
        <pc:spChg chg="mod">
          <ac:chgData name="Batool, Nazre" userId="bb8bcf30-75a1-410b-8398-e76265c4dbbb" providerId="ADAL" clId="{87C738CC-B189-4730-96F9-102C149C6FD7}" dt="2024-09-11T14:02:32.023" v="610" actId="403"/>
          <ac:spMkLst>
            <pc:docMk/>
            <pc:sldMk cId="1398206463" sldId="337"/>
            <ac:spMk id="171" creationId="{1B9F0805-83EC-DC29-704A-038146479AD1}"/>
          </ac:spMkLst>
        </pc:spChg>
        <pc:spChg chg="mod">
          <ac:chgData name="Batool, Nazre" userId="bb8bcf30-75a1-410b-8398-e76265c4dbbb" providerId="ADAL" clId="{87C738CC-B189-4730-96F9-102C149C6FD7}" dt="2024-09-11T14:02:32.023" v="610" actId="403"/>
          <ac:spMkLst>
            <pc:docMk/>
            <pc:sldMk cId="1398206463" sldId="337"/>
            <ac:spMk id="173" creationId="{3684E89F-8720-3F07-9F52-0F0A631B6751}"/>
          </ac:spMkLst>
        </pc:spChg>
        <pc:spChg chg="mod">
          <ac:chgData name="Batool, Nazre" userId="bb8bcf30-75a1-410b-8398-e76265c4dbbb" providerId="ADAL" clId="{87C738CC-B189-4730-96F9-102C149C6FD7}" dt="2024-09-11T14:02:32.023" v="610" actId="403"/>
          <ac:spMkLst>
            <pc:docMk/>
            <pc:sldMk cId="1398206463" sldId="337"/>
            <ac:spMk id="175" creationId="{7E02B465-91FC-3C20-60AD-6BBC2C5DE078}"/>
          </ac:spMkLst>
        </pc:spChg>
        <pc:spChg chg="mod">
          <ac:chgData name="Batool, Nazre" userId="bb8bcf30-75a1-410b-8398-e76265c4dbbb" providerId="ADAL" clId="{87C738CC-B189-4730-96F9-102C149C6FD7}" dt="2024-09-11T14:02:32.023" v="610" actId="403"/>
          <ac:spMkLst>
            <pc:docMk/>
            <pc:sldMk cId="1398206463" sldId="337"/>
            <ac:spMk id="177" creationId="{2DFE012F-5E27-080F-C5C9-A81F48685B31}"/>
          </ac:spMkLst>
        </pc:spChg>
        <pc:spChg chg="mod">
          <ac:chgData name="Batool, Nazre" userId="bb8bcf30-75a1-410b-8398-e76265c4dbbb" providerId="ADAL" clId="{87C738CC-B189-4730-96F9-102C149C6FD7}" dt="2024-09-11T14:02:32.023" v="610" actId="403"/>
          <ac:spMkLst>
            <pc:docMk/>
            <pc:sldMk cId="1398206463" sldId="337"/>
            <ac:spMk id="179" creationId="{896A349F-5F57-6B90-3C94-F2C3761C289F}"/>
          </ac:spMkLst>
        </pc:spChg>
        <pc:spChg chg="mod">
          <ac:chgData name="Batool, Nazre" userId="bb8bcf30-75a1-410b-8398-e76265c4dbbb" providerId="ADAL" clId="{87C738CC-B189-4730-96F9-102C149C6FD7}" dt="2024-09-11T14:02:32.023" v="610" actId="403"/>
          <ac:spMkLst>
            <pc:docMk/>
            <pc:sldMk cId="1398206463" sldId="337"/>
            <ac:spMk id="180" creationId="{E9BEF6A1-4F03-798A-04CE-C9490B50DF7A}"/>
          </ac:spMkLst>
        </pc:spChg>
        <pc:spChg chg="mod">
          <ac:chgData name="Batool, Nazre" userId="bb8bcf30-75a1-410b-8398-e76265c4dbbb" providerId="ADAL" clId="{87C738CC-B189-4730-96F9-102C149C6FD7}" dt="2024-09-11T14:02:32.023" v="610" actId="403"/>
          <ac:spMkLst>
            <pc:docMk/>
            <pc:sldMk cId="1398206463" sldId="337"/>
            <ac:spMk id="181" creationId="{ED1C4015-A5BD-4EAA-7D9B-8B6898642817}"/>
          </ac:spMkLst>
        </pc:spChg>
        <pc:spChg chg="mod">
          <ac:chgData name="Batool, Nazre" userId="bb8bcf30-75a1-410b-8398-e76265c4dbbb" providerId="ADAL" clId="{87C738CC-B189-4730-96F9-102C149C6FD7}" dt="2024-09-11T14:02:32.023" v="610" actId="403"/>
          <ac:spMkLst>
            <pc:docMk/>
            <pc:sldMk cId="1398206463" sldId="337"/>
            <ac:spMk id="182" creationId="{089973ED-C63E-A66A-4CE7-D056CAA79BF4}"/>
          </ac:spMkLst>
        </pc:spChg>
        <pc:spChg chg="mod">
          <ac:chgData name="Batool, Nazre" userId="bb8bcf30-75a1-410b-8398-e76265c4dbbb" providerId="ADAL" clId="{87C738CC-B189-4730-96F9-102C149C6FD7}" dt="2024-09-11T14:02:41.596" v="611" actId="1076"/>
          <ac:spMkLst>
            <pc:docMk/>
            <pc:sldMk cId="1398206463" sldId="337"/>
            <ac:spMk id="183" creationId="{7786B6EE-E86C-FDF8-44F9-24458CCAC38F}"/>
          </ac:spMkLst>
        </pc:spChg>
        <pc:spChg chg="mod">
          <ac:chgData name="Batool, Nazre" userId="bb8bcf30-75a1-410b-8398-e76265c4dbbb" providerId="ADAL" clId="{87C738CC-B189-4730-96F9-102C149C6FD7}" dt="2024-09-11T14:02:32.023" v="610" actId="403"/>
          <ac:spMkLst>
            <pc:docMk/>
            <pc:sldMk cId="1398206463" sldId="337"/>
            <ac:spMk id="184" creationId="{E4A0AC39-B862-74AF-CE18-940F7FAFEA95}"/>
          </ac:spMkLst>
        </pc:spChg>
        <pc:spChg chg="mod">
          <ac:chgData name="Batool, Nazre" userId="bb8bcf30-75a1-410b-8398-e76265c4dbbb" providerId="ADAL" clId="{87C738CC-B189-4730-96F9-102C149C6FD7}" dt="2024-09-11T14:02:32.023" v="610" actId="403"/>
          <ac:spMkLst>
            <pc:docMk/>
            <pc:sldMk cId="1398206463" sldId="337"/>
            <ac:spMk id="186" creationId="{51D4EEFB-5C38-D840-05DC-1AA37CE91D64}"/>
          </ac:spMkLst>
        </pc:spChg>
        <pc:spChg chg="mod">
          <ac:chgData name="Batool, Nazre" userId="bb8bcf30-75a1-410b-8398-e76265c4dbbb" providerId="ADAL" clId="{87C738CC-B189-4730-96F9-102C149C6FD7}" dt="2024-09-11T14:02:32.023" v="610" actId="403"/>
          <ac:spMkLst>
            <pc:docMk/>
            <pc:sldMk cId="1398206463" sldId="337"/>
            <ac:spMk id="187" creationId="{D086F86F-27D5-5FD8-9E6A-017B9ADE12E8}"/>
          </ac:spMkLst>
        </pc:spChg>
        <pc:spChg chg="mod">
          <ac:chgData name="Batool, Nazre" userId="bb8bcf30-75a1-410b-8398-e76265c4dbbb" providerId="ADAL" clId="{87C738CC-B189-4730-96F9-102C149C6FD7}" dt="2024-09-11T14:02:57.953" v="612"/>
          <ac:spMkLst>
            <pc:docMk/>
            <pc:sldMk cId="1398206463" sldId="337"/>
            <ac:spMk id="189" creationId="{BEBDEA99-EE9A-59C8-46A9-005B0E841ECC}"/>
          </ac:spMkLst>
        </pc:spChg>
        <pc:spChg chg="mod">
          <ac:chgData name="Batool, Nazre" userId="bb8bcf30-75a1-410b-8398-e76265c4dbbb" providerId="ADAL" clId="{87C738CC-B189-4730-96F9-102C149C6FD7}" dt="2024-09-11T14:02:57.953" v="612"/>
          <ac:spMkLst>
            <pc:docMk/>
            <pc:sldMk cId="1398206463" sldId="337"/>
            <ac:spMk id="194" creationId="{44B06CBA-4F6F-40EC-7322-CC953EBA2F58}"/>
          </ac:spMkLst>
        </pc:spChg>
        <pc:spChg chg="mod">
          <ac:chgData name="Batool, Nazre" userId="bb8bcf30-75a1-410b-8398-e76265c4dbbb" providerId="ADAL" clId="{87C738CC-B189-4730-96F9-102C149C6FD7}" dt="2024-09-11T14:02:57.953" v="612"/>
          <ac:spMkLst>
            <pc:docMk/>
            <pc:sldMk cId="1398206463" sldId="337"/>
            <ac:spMk id="195" creationId="{C306E783-C0BE-298A-1A4F-1A5D54FB53C3}"/>
          </ac:spMkLst>
        </pc:spChg>
        <pc:spChg chg="mod">
          <ac:chgData name="Batool, Nazre" userId="bb8bcf30-75a1-410b-8398-e76265c4dbbb" providerId="ADAL" clId="{87C738CC-B189-4730-96F9-102C149C6FD7}" dt="2024-09-11T14:03:16.359" v="617" actId="403"/>
          <ac:spMkLst>
            <pc:docMk/>
            <pc:sldMk cId="1398206463" sldId="337"/>
            <ac:spMk id="197" creationId="{E114D696-7EA0-DFE2-BA25-424907EC1FF1}"/>
          </ac:spMkLst>
        </pc:spChg>
        <pc:spChg chg="mod">
          <ac:chgData name="Batool, Nazre" userId="bb8bcf30-75a1-410b-8398-e76265c4dbbb" providerId="ADAL" clId="{87C738CC-B189-4730-96F9-102C149C6FD7}" dt="2024-09-11T14:03:16.359" v="617" actId="403"/>
          <ac:spMkLst>
            <pc:docMk/>
            <pc:sldMk cId="1398206463" sldId="337"/>
            <ac:spMk id="202" creationId="{9B77BE6B-4803-24BC-B681-B360540AB933}"/>
          </ac:spMkLst>
        </pc:spChg>
        <pc:spChg chg="mod">
          <ac:chgData name="Batool, Nazre" userId="bb8bcf30-75a1-410b-8398-e76265c4dbbb" providerId="ADAL" clId="{87C738CC-B189-4730-96F9-102C149C6FD7}" dt="2024-09-11T14:03:16.359" v="617" actId="403"/>
          <ac:spMkLst>
            <pc:docMk/>
            <pc:sldMk cId="1398206463" sldId="337"/>
            <ac:spMk id="203" creationId="{65EB9161-FDF5-0F3F-E167-6FFFF1452209}"/>
          </ac:spMkLst>
        </pc:spChg>
        <pc:grpChg chg="add mod">
          <ac:chgData name="Batool, Nazre" userId="bb8bcf30-75a1-410b-8398-e76265c4dbbb" providerId="ADAL" clId="{87C738CC-B189-4730-96F9-102C149C6FD7}" dt="2024-09-11T13:55:24.043" v="575"/>
          <ac:grpSpMkLst>
            <pc:docMk/>
            <pc:sldMk cId="1398206463" sldId="337"/>
            <ac:grpSpMk id="5" creationId="{C9758955-F8E5-BB41-9A11-FE0B7BF4568C}"/>
          </ac:grpSpMkLst>
        </pc:grpChg>
        <pc:grpChg chg="mod">
          <ac:chgData name="Batool, Nazre" userId="bb8bcf30-75a1-410b-8398-e76265c4dbbb" providerId="ADAL" clId="{87C738CC-B189-4730-96F9-102C149C6FD7}" dt="2024-09-11T13:55:24.043" v="575"/>
          <ac:grpSpMkLst>
            <pc:docMk/>
            <pc:sldMk cId="1398206463" sldId="337"/>
            <ac:grpSpMk id="7" creationId="{E3F1F831-0D1C-04E6-EA07-F669BCB37F6E}"/>
          </ac:grpSpMkLst>
        </pc:grpChg>
        <pc:grpChg chg="add mod">
          <ac:chgData name="Batool, Nazre" userId="bb8bcf30-75a1-410b-8398-e76265c4dbbb" providerId="ADAL" clId="{87C738CC-B189-4730-96F9-102C149C6FD7}" dt="2024-09-11T13:55:24.043" v="575"/>
          <ac:grpSpMkLst>
            <pc:docMk/>
            <pc:sldMk cId="1398206463" sldId="337"/>
            <ac:grpSpMk id="24" creationId="{CDC53390-2EAA-F8A9-C70D-B8C760EE48F0}"/>
          </ac:grpSpMkLst>
        </pc:grpChg>
        <pc:grpChg chg="add del mod">
          <ac:chgData name="Batool, Nazre" userId="bb8bcf30-75a1-410b-8398-e76265c4dbbb" providerId="ADAL" clId="{87C738CC-B189-4730-96F9-102C149C6FD7}" dt="2024-09-11T13:56:26.410" v="587" actId="165"/>
          <ac:grpSpMkLst>
            <pc:docMk/>
            <pc:sldMk cId="1398206463" sldId="337"/>
            <ac:grpSpMk id="37" creationId="{90D3BA57-8F05-9DCC-05B4-63B5BDAE0F33}"/>
          </ac:grpSpMkLst>
        </pc:grpChg>
        <pc:grpChg chg="mod topLvl">
          <ac:chgData name="Batool, Nazre" userId="bb8bcf30-75a1-410b-8398-e76265c4dbbb" providerId="ADAL" clId="{87C738CC-B189-4730-96F9-102C149C6FD7}" dt="2024-09-11T13:56:26.410" v="587" actId="165"/>
          <ac:grpSpMkLst>
            <pc:docMk/>
            <pc:sldMk cId="1398206463" sldId="337"/>
            <ac:grpSpMk id="39" creationId="{1973A324-6B11-A804-5F33-5C64FE290BDC}"/>
          </ac:grpSpMkLst>
        </pc:grpChg>
        <pc:grpChg chg="add mod">
          <ac:chgData name="Batool, Nazre" userId="bb8bcf30-75a1-410b-8398-e76265c4dbbb" providerId="ADAL" clId="{87C738CC-B189-4730-96F9-102C149C6FD7}" dt="2024-09-11T13:55:31.143" v="577"/>
          <ac:grpSpMkLst>
            <pc:docMk/>
            <pc:sldMk cId="1398206463" sldId="337"/>
            <ac:grpSpMk id="56" creationId="{C0044254-0AA6-5C92-4367-EC835E82D000}"/>
          </ac:grpSpMkLst>
        </pc:grpChg>
        <pc:grpChg chg="add mod">
          <ac:chgData name="Batool, Nazre" userId="bb8bcf30-75a1-410b-8398-e76265c4dbbb" providerId="ADAL" clId="{87C738CC-B189-4730-96F9-102C149C6FD7}" dt="2024-09-11T13:56:24.957" v="586" actId="164"/>
          <ac:grpSpMkLst>
            <pc:docMk/>
            <pc:sldMk cId="1398206463" sldId="337"/>
            <ac:grpSpMk id="67" creationId="{BADAF82F-60A1-6677-C512-9724F4D48BE1}"/>
          </ac:grpSpMkLst>
        </pc:grpChg>
        <pc:grpChg chg="add mod">
          <ac:chgData name="Batool, Nazre" userId="bb8bcf30-75a1-410b-8398-e76265c4dbbb" providerId="ADAL" clId="{87C738CC-B189-4730-96F9-102C149C6FD7}" dt="2024-09-11T13:58:22.388" v="591" actId="1076"/>
          <ac:grpSpMkLst>
            <pc:docMk/>
            <pc:sldMk cId="1398206463" sldId="337"/>
            <ac:grpSpMk id="68" creationId="{CD8EDC9C-5668-A7E3-0ACF-CE4D8CD7A435}"/>
          </ac:grpSpMkLst>
        </pc:grpChg>
        <pc:grpChg chg="mod">
          <ac:chgData name="Batool, Nazre" userId="bb8bcf30-75a1-410b-8398-e76265c4dbbb" providerId="ADAL" clId="{87C738CC-B189-4730-96F9-102C149C6FD7}" dt="2024-09-11T13:57:50.105" v="589"/>
          <ac:grpSpMkLst>
            <pc:docMk/>
            <pc:sldMk cId="1398206463" sldId="337"/>
            <ac:grpSpMk id="70" creationId="{2D14F7DC-D3F0-74A6-A514-79A2547D52E4}"/>
          </ac:grpSpMkLst>
        </pc:grpChg>
        <pc:grpChg chg="add mod">
          <ac:chgData name="Batool, Nazre" userId="bb8bcf30-75a1-410b-8398-e76265c4dbbb" providerId="ADAL" clId="{87C738CC-B189-4730-96F9-102C149C6FD7}" dt="2024-09-11T13:57:50.105" v="589"/>
          <ac:grpSpMkLst>
            <pc:docMk/>
            <pc:sldMk cId="1398206463" sldId="337"/>
            <ac:grpSpMk id="87" creationId="{0EEC1AD0-501A-1C22-B7FA-269809A61316}"/>
          </ac:grpSpMkLst>
        </pc:grpChg>
        <pc:grpChg chg="add mod">
          <ac:chgData name="Batool, Nazre" userId="bb8bcf30-75a1-410b-8398-e76265c4dbbb" providerId="ADAL" clId="{87C738CC-B189-4730-96F9-102C149C6FD7}" dt="2024-09-11T13:59:19.573" v="602" actId="1076"/>
          <ac:grpSpMkLst>
            <pc:docMk/>
            <pc:sldMk cId="1398206463" sldId="337"/>
            <ac:grpSpMk id="98" creationId="{08565839-E055-C87C-27B0-42E2413444EF}"/>
          </ac:grpSpMkLst>
        </pc:grpChg>
        <pc:grpChg chg="mod">
          <ac:chgData name="Batool, Nazre" userId="bb8bcf30-75a1-410b-8398-e76265c4dbbb" providerId="ADAL" clId="{87C738CC-B189-4730-96F9-102C149C6FD7}" dt="2024-09-11T13:58:27.826" v="592"/>
          <ac:grpSpMkLst>
            <pc:docMk/>
            <pc:sldMk cId="1398206463" sldId="337"/>
            <ac:grpSpMk id="100" creationId="{CA8094AF-CA76-6089-361D-0BDC4914D015}"/>
          </ac:grpSpMkLst>
        </pc:grpChg>
        <pc:grpChg chg="add mod">
          <ac:chgData name="Batool, Nazre" userId="bb8bcf30-75a1-410b-8398-e76265c4dbbb" providerId="ADAL" clId="{87C738CC-B189-4730-96F9-102C149C6FD7}" dt="2024-09-11T13:58:27.826" v="592"/>
          <ac:grpSpMkLst>
            <pc:docMk/>
            <pc:sldMk cId="1398206463" sldId="337"/>
            <ac:grpSpMk id="117" creationId="{D6F5CA88-6040-59B9-C81B-77AC74F6F342}"/>
          </ac:grpSpMkLst>
        </pc:grpChg>
        <pc:grpChg chg="add mod">
          <ac:chgData name="Batool, Nazre" userId="bb8bcf30-75a1-410b-8398-e76265c4dbbb" providerId="ADAL" clId="{87C738CC-B189-4730-96F9-102C149C6FD7}" dt="2024-09-11T14:00:16.554" v="603"/>
          <ac:grpSpMkLst>
            <pc:docMk/>
            <pc:sldMk cId="1398206463" sldId="337"/>
            <ac:grpSpMk id="128" creationId="{E93C6CCD-FF04-BADC-A279-EB3A37B417CD}"/>
          </ac:grpSpMkLst>
        </pc:grpChg>
        <pc:grpChg chg="mod">
          <ac:chgData name="Batool, Nazre" userId="bb8bcf30-75a1-410b-8398-e76265c4dbbb" providerId="ADAL" clId="{87C738CC-B189-4730-96F9-102C149C6FD7}" dt="2024-09-11T14:00:16.554" v="603"/>
          <ac:grpSpMkLst>
            <pc:docMk/>
            <pc:sldMk cId="1398206463" sldId="337"/>
            <ac:grpSpMk id="130" creationId="{4AC0E32C-2635-0E44-98A8-267276DCA6F8}"/>
          </ac:grpSpMkLst>
        </pc:grpChg>
        <pc:grpChg chg="add mod">
          <ac:chgData name="Batool, Nazre" userId="bb8bcf30-75a1-410b-8398-e76265c4dbbb" providerId="ADAL" clId="{87C738CC-B189-4730-96F9-102C149C6FD7}" dt="2024-09-11T14:01:05.220" v="604"/>
          <ac:grpSpMkLst>
            <pc:docMk/>
            <pc:sldMk cId="1398206463" sldId="337"/>
            <ac:grpSpMk id="147" creationId="{27A56F7F-3EC7-67EA-756B-F4223EC66798}"/>
          </ac:grpSpMkLst>
        </pc:grpChg>
        <pc:grpChg chg="add mod">
          <ac:chgData name="Batool, Nazre" userId="bb8bcf30-75a1-410b-8398-e76265c4dbbb" providerId="ADAL" clId="{87C738CC-B189-4730-96F9-102C149C6FD7}" dt="2024-09-11T14:03:25.285" v="619" actId="1076"/>
          <ac:grpSpMkLst>
            <pc:docMk/>
            <pc:sldMk cId="1398206463" sldId="337"/>
            <ac:grpSpMk id="167" creationId="{49D93516-C559-26AF-EF39-EC3B8B4F43D8}"/>
          </ac:grpSpMkLst>
        </pc:grpChg>
        <pc:grpChg chg="add mod">
          <ac:chgData name="Batool, Nazre" userId="bb8bcf30-75a1-410b-8398-e76265c4dbbb" providerId="ADAL" clId="{87C738CC-B189-4730-96F9-102C149C6FD7}" dt="2024-09-11T14:02:57.953" v="612"/>
          <ac:grpSpMkLst>
            <pc:docMk/>
            <pc:sldMk cId="1398206463" sldId="337"/>
            <ac:grpSpMk id="188" creationId="{1A536112-E5D8-8392-8092-E6AF9EF966CA}"/>
          </ac:grpSpMkLst>
        </pc:grpChg>
        <pc:grpChg chg="add mod">
          <ac:chgData name="Batool, Nazre" userId="bb8bcf30-75a1-410b-8398-e76265c4dbbb" providerId="ADAL" clId="{87C738CC-B189-4730-96F9-102C149C6FD7}" dt="2024-09-11T14:03:20.092" v="618" actId="1076"/>
          <ac:grpSpMkLst>
            <pc:docMk/>
            <pc:sldMk cId="1398206463" sldId="337"/>
            <ac:grpSpMk id="196" creationId="{EC7E66DB-52FF-1CFF-CE2B-27B7E9662158}"/>
          </ac:grpSpMkLst>
        </pc:grpChg>
        <pc:picChg chg="mod">
          <ac:chgData name="Batool, Nazre" userId="bb8bcf30-75a1-410b-8398-e76265c4dbbb" providerId="ADAL" clId="{87C738CC-B189-4730-96F9-102C149C6FD7}" dt="2024-09-11T13:55:24.043" v="575"/>
          <ac:picMkLst>
            <pc:docMk/>
            <pc:sldMk cId="1398206463" sldId="337"/>
            <ac:picMk id="8" creationId="{89F6A82E-862B-5014-CFC8-F3F780BBB606}"/>
          </ac:picMkLst>
        </pc:picChg>
        <pc:picChg chg="mod">
          <ac:chgData name="Batool, Nazre" userId="bb8bcf30-75a1-410b-8398-e76265c4dbbb" providerId="ADAL" clId="{87C738CC-B189-4730-96F9-102C149C6FD7}" dt="2024-09-11T13:55:24.043" v="575"/>
          <ac:picMkLst>
            <pc:docMk/>
            <pc:sldMk cId="1398206463" sldId="337"/>
            <ac:picMk id="26" creationId="{71F60368-D677-74A7-6B5C-2B0B4A9179D1}"/>
          </ac:picMkLst>
        </pc:picChg>
        <pc:picChg chg="mod">
          <ac:chgData name="Batool, Nazre" userId="bb8bcf30-75a1-410b-8398-e76265c4dbbb" providerId="ADAL" clId="{87C738CC-B189-4730-96F9-102C149C6FD7}" dt="2024-09-11T13:55:24.043" v="575"/>
          <ac:picMkLst>
            <pc:docMk/>
            <pc:sldMk cId="1398206463" sldId="337"/>
            <ac:picMk id="27" creationId="{6165BC4B-F378-4E40-0E90-258A2AEFE814}"/>
          </ac:picMkLst>
        </pc:picChg>
        <pc:picChg chg="mod">
          <ac:chgData name="Batool, Nazre" userId="bb8bcf30-75a1-410b-8398-e76265c4dbbb" providerId="ADAL" clId="{87C738CC-B189-4730-96F9-102C149C6FD7}" dt="2024-09-11T13:55:24.043" v="575"/>
          <ac:picMkLst>
            <pc:docMk/>
            <pc:sldMk cId="1398206463" sldId="337"/>
            <ac:picMk id="28" creationId="{5B2A3729-1BBA-8B77-3D7E-F6AD1DB60A5E}"/>
          </ac:picMkLst>
        </pc:picChg>
        <pc:picChg chg="mod">
          <ac:chgData name="Batool, Nazre" userId="bb8bcf30-75a1-410b-8398-e76265c4dbbb" providerId="ADAL" clId="{87C738CC-B189-4730-96F9-102C149C6FD7}" dt="2024-09-11T13:55:24.043" v="575"/>
          <ac:picMkLst>
            <pc:docMk/>
            <pc:sldMk cId="1398206463" sldId="337"/>
            <ac:picMk id="29" creationId="{A0E1E747-01F0-B6A4-6131-D263EC62ECE1}"/>
          </ac:picMkLst>
        </pc:picChg>
        <pc:picChg chg="mod">
          <ac:chgData name="Batool, Nazre" userId="bb8bcf30-75a1-410b-8398-e76265c4dbbb" providerId="ADAL" clId="{87C738CC-B189-4730-96F9-102C149C6FD7}" dt="2024-09-11T13:56:26.410" v="587" actId="165"/>
          <ac:picMkLst>
            <pc:docMk/>
            <pc:sldMk cId="1398206463" sldId="337"/>
            <ac:picMk id="40" creationId="{708CD6E8-8B91-9981-DCB2-762E8C203883}"/>
          </ac:picMkLst>
        </pc:picChg>
        <pc:picChg chg="mod">
          <ac:chgData name="Batool, Nazre" userId="bb8bcf30-75a1-410b-8398-e76265c4dbbb" providerId="ADAL" clId="{87C738CC-B189-4730-96F9-102C149C6FD7}" dt="2024-09-11T13:55:31.143" v="577"/>
          <ac:picMkLst>
            <pc:docMk/>
            <pc:sldMk cId="1398206463" sldId="337"/>
            <ac:picMk id="58" creationId="{2CDEC17D-6ABB-C407-A54B-4CF367992FFE}"/>
          </ac:picMkLst>
        </pc:picChg>
        <pc:picChg chg="mod">
          <ac:chgData name="Batool, Nazre" userId="bb8bcf30-75a1-410b-8398-e76265c4dbbb" providerId="ADAL" clId="{87C738CC-B189-4730-96F9-102C149C6FD7}" dt="2024-09-11T13:55:31.143" v="577"/>
          <ac:picMkLst>
            <pc:docMk/>
            <pc:sldMk cId="1398206463" sldId="337"/>
            <ac:picMk id="59" creationId="{0685F60A-E986-189C-7FA5-926A2757F58B}"/>
          </ac:picMkLst>
        </pc:picChg>
        <pc:picChg chg="mod">
          <ac:chgData name="Batool, Nazre" userId="bb8bcf30-75a1-410b-8398-e76265c4dbbb" providerId="ADAL" clId="{87C738CC-B189-4730-96F9-102C149C6FD7}" dt="2024-09-11T13:55:31.143" v="577"/>
          <ac:picMkLst>
            <pc:docMk/>
            <pc:sldMk cId="1398206463" sldId="337"/>
            <ac:picMk id="60" creationId="{C4341601-59A2-4A76-D751-A6FE2F593AB5}"/>
          </ac:picMkLst>
        </pc:picChg>
        <pc:picChg chg="mod">
          <ac:chgData name="Batool, Nazre" userId="bb8bcf30-75a1-410b-8398-e76265c4dbbb" providerId="ADAL" clId="{87C738CC-B189-4730-96F9-102C149C6FD7}" dt="2024-09-11T13:55:31.143" v="577"/>
          <ac:picMkLst>
            <pc:docMk/>
            <pc:sldMk cId="1398206463" sldId="337"/>
            <ac:picMk id="61" creationId="{D46C85D4-874E-C898-403C-72924B9733E6}"/>
          </ac:picMkLst>
        </pc:picChg>
        <pc:picChg chg="mod">
          <ac:chgData name="Batool, Nazre" userId="bb8bcf30-75a1-410b-8398-e76265c4dbbb" providerId="ADAL" clId="{87C738CC-B189-4730-96F9-102C149C6FD7}" dt="2024-09-11T13:57:50.105" v="589"/>
          <ac:picMkLst>
            <pc:docMk/>
            <pc:sldMk cId="1398206463" sldId="337"/>
            <ac:picMk id="71" creationId="{C39D8B83-5BF3-B78B-D523-F3A347E8A467}"/>
          </ac:picMkLst>
        </pc:picChg>
        <pc:picChg chg="mod">
          <ac:chgData name="Batool, Nazre" userId="bb8bcf30-75a1-410b-8398-e76265c4dbbb" providerId="ADAL" clId="{87C738CC-B189-4730-96F9-102C149C6FD7}" dt="2024-09-11T13:57:50.105" v="589"/>
          <ac:picMkLst>
            <pc:docMk/>
            <pc:sldMk cId="1398206463" sldId="337"/>
            <ac:picMk id="89" creationId="{9AFEC8D8-A30A-9D28-5651-9069CF683547}"/>
          </ac:picMkLst>
        </pc:picChg>
        <pc:picChg chg="mod">
          <ac:chgData name="Batool, Nazre" userId="bb8bcf30-75a1-410b-8398-e76265c4dbbb" providerId="ADAL" clId="{87C738CC-B189-4730-96F9-102C149C6FD7}" dt="2024-09-11T13:57:50.105" v="589"/>
          <ac:picMkLst>
            <pc:docMk/>
            <pc:sldMk cId="1398206463" sldId="337"/>
            <ac:picMk id="90" creationId="{DCABE00B-9C7B-7436-D31E-A245C79578B0}"/>
          </ac:picMkLst>
        </pc:picChg>
        <pc:picChg chg="mod">
          <ac:chgData name="Batool, Nazre" userId="bb8bcf30-75a1-410b-8398-e76265c4dbbb" providerId="ADAL" clId="{87C738CC-B189-4730-96F9-102C149C6FD7}" dt="2024-09-11T13:57:50.105" v="589"/>
          <ac:picMkLst>
            <pc:docMk/>
            <pc:sldMk cId="1398206463" sldId="337"/>
            <ac:picMk id="91" creationId="{CC101D52-5802-A7CF-B65C-984A44F2278F}"/>
          </ac:picMkLst>
        </pc:picChg>
        <pc:picChg chg="mod">
          <ac:chgData name="Batool, Nazre" userId="bb8bcf30-75a1-410b-8398-e76265c4dbbb" providerId="ADAL" clId="{87C738CC-B189-4730-96F9-102C149C6FD7}" dt="2024-09-11T13:57:50.105" v="589"/>
          <ac:picMkLst>
            <pc:docMk/>
            <pc:sldMk cId="1398206463" sldId="337"/>
            <ac:picMk id="92" creationId="{A8F4F7CD-CFCB-1778-DABA-7A99E48E21B6}"/>
          </ac:picMkLst>
        </pc:picChg>
        <pc:picChg chg="mod">
          <ac:chgData name="Batool, Nazre" userId="bb8bcf30-75a1-410b-8398-e76265c4dbbb" providerId="ADAL" clId="{87C738CC-B189-4730-96F9-102C149C6FD7}" dt="2024-09-11T13:58:27.826" v="592"/>
          <ac:picMkLst>
            <pc:docMk/>
            <pc:sldMk cId="1398206463" sldId="337"/>
            <ac:picMk id="101" creationId="{CB4C52A0-EA45-79E2-9189-492412B1B488}"/>
          </ac:picMkLst>
        </pc:picChg>
        <pc:picChg chg="mod">
          <ac:chgData name="Batool, Nazre" userId="bb8bcf30-75a1-410b-8398-e76265c4dbbb" providerId="ADAL" clId="{87C738CC-B189-4730-96F9-102C149C6FD7}" dt="2024-09-11T13:58:27.826" v="592"/>
          <ac:picMkLst>
            <pc:docMk/>
            <pc:sldMk cId="1398206463" sldId="337"/>
            <ac:picMk id="119" creationId="{003BCE19-EBFE-F6C0-AF37-6DEC63717C19}"/>
          </ac:picMkLst>
        </pc:picChg>
        <pc:picChg chg="mod">
          <ac:chgData name="Batool, Nazre" userId="bb8bcf30-75a1-410b-8398-e76265c4dbbb" providerId="ADAL" clId="{87C738CC-B189-4730-96F9-102C149C6FD7}" dt="2024-09-11T13:58:27.826" v="592"/>
          <ac:picMkLst>
            <pc:docMk/>
            <pc:sldMk cId="1398206463" sldId="337"/>
            <ac:picMk id="120" creationId="{81B54D0F-BCEC-5339-B4BB-CDFD57B16F1F}"/>
          </ac:picMkLst>
        </pc:picChg>
        <pc:picChg chg="mod">
          <ac:chgData name="Batool, Nazre" userId="bb8bcf30-75a1-410b-8398-e76265c4dbbb" providerId="ADAL" clId="{87C738CC-B189-4730-96F9-102C149C6FD7}" dt="2024-09-11T13:58:27.826" v="592"/>
          <ac:picMkLst>
            <pc:docMk/>
            <pc:sldMk cId="1398206463" sldId="337"/>
            <ac:picMk id="121" creationId="{3BF549F3-824D-FD06-BBFF-375747F92682}"/>
          </ac:picMkLst>
        </pc:picChg>
        <pc:picChg chg="mod">
          <ac:chgData name="Batool, Nazre" userId="bb8bcf30-75a1-410b-8398-e76265c4dbbb" providerId="ADAL" clId="{87C738CC-B189-4730-96F9-102C149C6FD7}" dt="2024-09-11T13:58:27.826" v="592"/>
          <ac:picMkLst>
            <pc:docMk/>
            <pc:sldMk cId="1398206463" sldId="337"/>
            <ac:picMk id="122" creationId="{E557F91E-9361-E60F-FA67-E91DB1ED2603}"/>
          </ac:picMkLst>
        </pc:picChg>
        <pc:picChg chg="mod">
          <ac:chgData name="Batool, Nazre" userId="bb8bcf30-75a1-410b-8398-e76265c4dbbb" providerId="ADAL" clId="{87C738CC-B189-4730-96F9-102C149C6FD7}" dt="2024-09-11T14:00:16.554" v="603"/>
          <ac:picMkLst>
            <pc:docMk/>
            <pc:sldMk cId="1398206463" sldId="337"/>
            <ac:picMk id="131" creationId="{14B927B9-466C-212E-714F-4C3D2798196C}"/>
          </ac:picMkLst>
        </pc:picChg>
        <pc:picChg chg="mod">
          <ac:chgData name="Batool, Nazre" userId="bb8bcf30-75a1-410b-8398-e76265c4dbbb" providerId="ADAL" clId="{87C738CC-B189-4730-96F9-102C149C6FD7}" dt="2024-09-11T14:01:05.220" v="604"/>
          <ac:picMkLst>
            <pc:docMk/>
            <pc:sldMk cId="1398206463" sldId="337"/>
            <ac:picMk id="149" creationId="{6A69CE3E-9BB7-446A-FE96-1DCD9895F382}"/>
          </ac:picMkLst>
        </pc:picChg>
        <pc:picChg chg="mod">
          <ac:chgData name="Batool, Nazre" userId="bb8bcf30-75a1-410b-8398-e76265c4dbbb" providerId="ADAL" clId="{87C738CC-B189-4730-96F9-102C149C6FD7}" dt="2024-09-11T14:02:03.286" v="605"/>
          <ac:picMkLst>
            <pc:docMk/>
            <pc:sldMk cId="1398206463" sldId="337"/>
            <ac:picMk id="169" creationId="{95C06E81-B843-930C-3E28-D11904D848B0}"/>
          </ac:picMkLst>
        </pc:picChg>
        <pc:picChg chg="mod">
          <ac:chgData name="Batool, Nazre" userId="bb8bcf30-75a1-410b-8398-e76265c4dbbb" providerId="ADAL" clId="{87C738CC-B189-4730-96F9-102C149C6FD7}" dt="2024-09-11T14:02:57.953" v="612"/>
          <ac:picMkLst>
            <pc:docMk/>
            <pc:sldMk cId="1398206463" sldId="337"/>
            <ac:picMk id="190" creationId="{C1FEFB22-1BE8-2624-7ECD-B9B747168937}"/>
          </ac:picMkLst>
        </pc:picChg>
        <pc:picChg chg="mod">
          <ac:chgData name="Batool, Nazre" userId="bb8bcf30-75a1-410b-8398-e76265c4dbbb" providerId="ADAL" clId="{87C738CC-B189-4730-96F9-102C149C6FD7}" dt="2024-09-11T14:02:57.953" v="612"/>
          <ac:picMkLst>
            <pc:docMk/>
            <pc:sldMk cId="1398206463" sldId="337"/>
            <ac:picMk id="191" creationId="{67F789C1-8941-DA3E-A197-601D8C50D472}"/>
          </ac:picMkLst>
        </pc:picChg>
        <pc:picChg chg="mod">
          <ac:chgData name="Batool, Nazre" userId="bb8bcf30-75a1-410b-8398-e76265c4dbbb" providerId="ADAL" clId="{87C738CC-B189-4730-96F9-102C149C6FD7}" dt="2024-09-11T14:02:57.953" v="612"/>
          <ac:picMkLst>
            <pc:docMk/>
            <pc:sldMk cId="1398206463" sldId="337"/>
            <ac:picMk id="192" creationId="{00D394E6-6F57-8BA0-6643-BE671B63A453}"/>
          </ac:picMkLst>
        </pc:picChg>
        <pc:picChg chg="mod">
          <ac:chgData name="Batool, Nazre" userId="bb8bcf30-75a1-410b-8398-e76265c4dbbb" providerId="ADAL" clId="{87C738CC-B189-4730-96F9-102C149C6FD7}" dt="2024-09-11T14:02:57.953" v="612"/>
          <ac:picMkLst>
            <pc:docMk/>
            <pc:sldMk cId="1398206463" sldId="337"/>
            <ac:picMk id="193" creationId="{9111CB3D-4819-4C1D-3E12-477D139F8D37}"/>
          </ac:picMkLst>
        </pc:picChg>
        <pc:picChg chg="mod">
          <ac:chgData name="Batool, Nazre" userId="bb8bcf30-75a1-410b-8398-e76265c4dbbb" providerId="ADAL" clId="{87C738CC-B189-4730-96F9-102C149C6FD7}" dt="2024-09-11T14:03:01.655" v="613"/>
          <ac:picMkLst>
            <pc:docMk/>
            <pc:sldMk cId="1398206463" sldId="337"/>
            <ac:picMk id="198" creationId="{CA785BEF-3323-EC3F-7499-F411EC6731A9}"/>
          </ac:picMkLst>
        </pc:picChg>
        <pc:picChg chg="mod">
          <ac:chgData name="Batool, Nazre" userId="bb8bcf30-75a1-410b-8398-e76265c4dbbb" providerId="ADAL" clId="{87C738CC-B189-4730-96F9-102C149C6FD7}" dt="2024-09-11T14:03:01.655" v="613"/>
          <ac:picMkLst>
            <pc:docMk/>
            <pc:sldMk cId="1398206463" sldId="337"/>
            <ac:picMk id="199" creationId="{D775F9C7-0A8F-79C0-5270-2DEBFFEAE8AA}"/>
          </ac:picMkLst>
        </pc:picChg>
        <pc:picChg chg="mod">
          <ac:chgData name="Batool, Nazre" userId="bb8bcf30-75a1-410b-8398-e76265c4dbbb" providerId="ADAL" clId="{87C738CC-B189-4730-96F9-102C149C6FD7}" dt="2024-09-11T14:03:01.655" v="613"/>
          <ac:picMkLst>
            <pc:docMk/>
            <pc:sldMk cId="1398206463" sldId="337"/>
            <ac:picMk id="200" creationId="{DF77B4EE-0575-1D8A-0D83-46D13BCF83AB}"/>
          </ac:picMkLst>
        </pc:picChg>
        <pc:picChg chg="mod">
          <ac:chgData name="Batool, Nazre" userId="bb8bcf30-75a1-410b-8398-e76265c4dbbb" providerId="ADAL" clId="{87C738CC-B189-4730-96F9-102C149C6FD7}" dt="2024-09-11T14:03:01.655" v="613"/>
          <ac:picMkLst>
            <pc:docMk/>
            <pc:sldMk cId="1398206463" sldId="337"/>
            <ac:picMk id="201" creationId="{FC81DAB5-2055-D97A-3DCF-32A7E59EC777}"/>
          </ac:picMkLst>
        </pc:picChg>
        <pc:cxnChg chg="mod">
          <ac:chgData name="Batool, Nazre" userId="bb8bcf30-75a1-410b-8398-e76265c4dbbb" providerId="ADAL" clId="{87C738CC-B189-4730-96F9-102C149C6FD7}" dt="2024-09-11T13:55:24.043" v="575"/>
          <ac:cxnSpMkLst>
            <pc:docMk/>
            <pc:sldMk cId="1398206463" sldId="337"/>
            <ac:cxnSpMk id="9" creationId="{5B819BAC-BA9F-8EA6-E8EF-5BCDFA707C60}"/>
          </ac:cxnSpMkLst>
        </pc:cxnChg>
        <pc:cxnChg chg="mod">
          <ac:chgData name="Batool, Nazre" userId="bb8bcf30-75a1-410b-8398-e76265c4dbbb" providerId="ADAL" clId="{87C738CC-B189-4730-96F9-102C149C6FD7}" dt="2024-09-11T13:55:24.043" v="575"/>
          <ac:cxnSpMkLst>
            <pc:docMk/>
            <pc:sldMk cId="1398206463" sldId="337"/>
            <ac:cxnSpMk id="11" creationId="{81A074A1-73F5-9417-8B99-3A425D16FFE3}"/>
          </ac:cxnSpMkLst>
        </pc:cxnChg>
        <pc:cxnChg chg="mod">
          <ac:chgData name="Batool, Nazre" userId="bb8bcf30-75a1-410b-8398-e76265c4dbbb" providerId="ADAL" clId="{87C738CC-B189-4730-96F9-102C149C6FD7}" dt="2024-09-11T13:55:24.043" v="575"/>
          <ac:cxnSpMkLst>
            <pc:docMk/>
            <pc:sldMk cId="1398206463" sldId="337"/>
            <ac:cxnSpMk id="13" creationId="{4919035B-CC62-C313-402F-A5A93DE9FA09}"/>
          </ac:cxnSpMkLst>
        </pc:cxnChg>
        <pc:cxnChg chg="mod">
          <ac:chgData name="Batool, Nazre" userId="bb8bcf30-75a1-410b-8398-e76265c4dbbb" providerId="ADAL" clId="{87C738CC-B189-4730-96F9-102C149C6FD7}" dt="2024-09-11T13:55:24.043" v="575"/>
          <ac:cxnSpMkLst>
            <pc:docMk/>
            <pc:sldMk cId="1398206463" sldId="337"/>
            <ac:cxnSpMk id="15" creationId="{EC6A2B48-3E11-1EF0-A1F6-3DE1CEF111F7}"/>
          </ac:cxnSpMkLst>
        </pc:cxnChg>
        <pc:cxnChg chg="mod">
          <ac:chgData name="Batool, Nazre" userId="bb8bcf30-75a1-410b-8398-e76265c4dbbb" providerId="ADAL" clId="{87C738CC-B189-4730-96F9-102C149C6FD7}" dt="2024-09-11T13:55:24.043" v="575"/>
          <ac:cxnSpMkLst>
            <pc:docMk/>
            <pc:sldMk cId="1398206463" sldId="337"/>
            <ac:cxnSpMk id="17" creationId="{7F9A1505-DA5D-8995-2E87-D9B731BC4A88}"/>
          </ac:cxnSpMkLst>
        </pc:cxnChg>
        <pc:cxnChg chg="add mod">
          <ac:chgData name="Batool, Nazre" userId="bb8bcf30-75a1-410b-8398-e76265c4dbbb" providerId="ADAL" clId="{87C738CC-B189-4730-96F9-102C149C6FD7}" dt="2024-09-11T13:55:24.043" v="575"/>
          <ac:cxnSpMkLst>
            <pc:docMk/>
            <pc:sldMk cId="1398206463" sldId="337"/>
            <ac:cxnSpMk id="32" creationId="{E4D7BC66-6EED-D74F-F20A-2AB02691679F}"/>
          </ac:cxnSpMkLst>
        </pc:cxnChg>
        <pc:cxnChg chg="mod">
          <ac:chgData name="Batool, Nazre" userId="bb8bcf30-75a1-410b-8398-e76265c4dbbb" providerId="ADAL" clId="{87C738CC-B189-4730-96F9-102C149C6FD7}" dt="2024-09-11T13:56:26.410" v="587" actId="165"/>
          <ac:cxnSpMkLst>
            <pc:docMk/>
            <pc:sldMk cId="1398206463" sldId="337"/>
            <ac:cxnSpMk id="41" creationId="{D6BE4C3D-3911-6742-EBE5-913C52CB56A4}"/>
          </ac:cxnSpMkLst>
        </pc:cxnChg>
        <pc:cxnChg chg="mod">
          <ac:chgData name="Batool, Nazre" userId="bb8bcf30-75a1-410b-8398-e76265c4dbbb" providerId="ADAL" clId="{87C738CC-B189-4730-96F9-102C149C6FD7}" dt="2024-09-11T13:56:26.410" v="587" actId="165"/>
          <ac:cxnSpMkLst>
            <pc:docMk/>
            <pc:sldMk cId="1398206463" sldId="337"/>
            <ac:cxnSpMk id="43" creationId="{C63C715A-4CD6-E5F7-AAD4-5C937A74B237}"/>
          </ac:cxnSpMkLst>
        </pc:cxnChg>
        <pc:cxnChg chg="mod">
          <ac:chgData name="Batool, Nazre" userId="bb8bcf30-75a1-410b-8398-e76265c4dbbb" providerId="ADAL" clId="{87C738CC-B189-4730-96F9-102C149C6FD7}" dt="2024-09-11T13:56:26.410" v="587" actId="165"/>
          <ac:cxnSpMkLst>
            <pc:docMk/>
            <pc:sldMk cId="1398206463" sldId="337"/>
            <ac:cxnSpMk id="45" creationId="{721DCE4F-D7DA-6869-A869-0D32B589DF35}"/>
          </ac:cxnSpMkLst>
        </pc:cxnChg>
        <pc:cxnChg chg="mod">
          <ac:chgData name="Batool, Nazre" userId="bb8bcf30-75a1-410b-8398-e76265c4dbbb" providerId="ADAL" clId="{87C738CC-B189-4730-96F9-102C149C6FD7}" dt="2024-09-11T13:56:26.410" v="587" actId="165"/>
          <ac:cxnSpMkLst>
            <pc:docMk/>
            <pc:sldMk cId="1398206463" sldId="337"/>
            <ac:cxnSpMk id="47" creationId="{05B99A5F-DFAB-5B69-778E-41D562D60C3E}"/>
          </ac:cxnSpMkLst>
        </pc:cxnChg>
        <pc:cxnChg chg="mod">
          <ac:chgData name="Batool, Nazre" userId="bb8bcf30-75a1-410b-8398-e76265c4dbbb" providerId="ADAL" clId="{87C738CC-B189-4730-96F9-102C149C6FD7}" dt="2024-09-11T13:56:26.410" v="587" actId="165"/>
          <ac:cxnSpMkLst>
            <pc:docMk/>
            <pc:sldMk cId="1398206463" sldId="337"/>
            <ac:cxnSpMk id="49" creationId="{556A6295-E4F9-DFC2-99A7-90DEC5783929}"/>
          </ac:cxnSpMkLst>
        </pc:cxnChg>
        <pc:cxnChg chg="add mod">
          <ac:chgData name="Batool, Nazre" userId="bb8bcf30-75a1-410b-8398-e76265c4dbbb" providerId="ADAL" clId="{87C738CC-B189-4730-96F9-102C149C6FD7}" dt="2024-09-11T13:56:24.957" v="586" actId="164"/>
          <ac:cxnSpMkLst>
            <pc:docMk/>
            <pc:sldMk cId="1398206463" sldId="337"/>
            <ac:cxnSpMk id="64" creationId="{C38C162B-BAB4-179D-4BD5-86FED5A2F471}"/>
          </ac:cxnSpMkLst>
        </pc:cxnChg>
        <pc:cxnChg chg="mod">
          <ac:chgData name="Batool, Nazre" userId="bb8bcf30-75a1-410b-8398-e76265c4dbbb" providerId="ADAL" clId="{87C738CC-B189-4730-96F9-102C149C6FD7}" dt="2024-09-11T13:57:50.105" v="589"/>
          <ac:cxnSpMkLst>
            <pc:docMk/>
            <pc:sldMk cId="1398206463" sldId="337"/>
            <ac:cxnSpMk id="72" creationId="{FBE41E8C-9A3B-D61F-1884-3668C865A5B1}"/>
          </ac:cxnSpMkLst>
        </pc:cxnChg>
        <pc:cxnChg chg="mod">
          <ac:chgData name="Batool, Nazre" userId="bb8bcf30-75a1-410b-8398-e76265c4dbbb" providerId="ADAL" clId="{87C738CC-B189-4730-96F9-102C149C6FD7}" dt="2024-09-11T13:57:50.105" v="589"/>
          <ac:cxnSpMkLst>
            <pc:docMk/>
            <pc:sldMk cId="1398206463" sldId="337"/>
            <ac:cxnSpMk id="74" creationId="{539F7622-571B-50FD-879E-0683DF25DD24}"/>
          </ac:cxnSpMkLst>
        </pc:cxnChg>
        <pc:cxnChg chg="mod">
          <ac:chgData name="Batool, Nazre" userId="bb8bcf30-75a1-410b-8398-e76265c4dbbb" providerId="ADAL" clId="{87C738CC-B189-4730-96F9-102C149C6FD7}" dt="2024-09-11T13:57:50.105" v="589"/>
          <ac:cxnSpMkLst>
            <pc:docMk/>
            <pc:sldMk cId="1398206463" sldId="337"/>
            <ac:cxnSpMk id="76" creationId="{1F909703-8FD5-49FA-54D7-096F2E565143}"/>
          </ac:cxnSpMkLst>
        </pc:cxnChg>
        <pc:cxnChg chg="mod">
          <ac:chgData name="Batool, Nazre" userId="bb8bcf30-75a1-410b-8398-e76265c4dbbb" providerId="ADAL" clId="{87C738CC-B189-4730-96F9-102C149C6FD7}" dt="2024-09-11T13:57:50.105" v="589"/>
          <ac:cxnSpMkLst>
            <pc:docMk/>
            <pc:sldMk cId="1398206463" sldId="337"/>
            <ac:cxnSpMk id="78" creationId="{0CB5C58A-AD23-570E-9569-DF8BBD35151E}"/>
          </ac:cxnSpMkLst>
        </pc:cxnChg>
        <pc:cxnChg chg="mod">
          <ac:chgData name="Batool, Nazre" userId="bb8bcf30-75a1-410b-8398-e76265c4dbbb" providerId="ADAL" clId="{87C738CC-B189-4730-96F9-102C149C6FD7}" dt="2024-09-11T13:57:50.105" v="589"/>
          <ac:cxnSpMkLst>
            <pc:docMk/>
            <pc:sldMk cId="1398206463" sldId="337"/>
            <ac:cxnSpMk id="80" creationId="{C8E29FEA-DC34-AF48-0A04-577BD3D92177}"/>
          </ac:cxnSpMkLst>
        </pc:cxnChg>
        <pc:cxnChg chg="add mod">
          <ac:chgData name="Batool, Nazre" userId="bb8bcf30-75a1-410b-8398-e76265c4dbbb" providerId="ADAL" clId="{87C738CC-B189-4730-96F9-102C149C6FD7}" dt="2024-09-11T13:57:50.105" v="589"/>
          <ac:cxnSpMkLst>
            <pc:docMk/>
            <pc:sldMk cId="1398206463" sldId="337"/>
            <ac:cxnSpMk id="95" creationId="{EBD110DA-DA8E-6131-5064-468991AE2C4F}"/>
          </ac:cxnSpMkLst>
        </pc:cxnChg>
        <pc:cxnChg chg="mod">
          <ac:chgData name="Batool, Nazre" userId="bb8bcf30-75a1-410b-8398-e76265c4dbbb" providerId="ADAL" clId="{87C738CC-B189-4730-96F9-102C149C6FD7}" dt="2024-09-11T13:58:27.826" v="592"/>
          <ac:cxnSpMkLst>
            <pc:docMk/>
            <pc:sldMk cId="1398206463" sldId="337"/>
            <ac:cxnSpMk id="102" creationId="{8BA99865-2742-BF8D-EF40-3E01546B01EF}"/>
          </ac:cxnSpMkLst>
        </pc:cxnChg>
        <pc:cxnChg chg="mod">
          <ac:chgData name="Batool, Nazre" userId="bb8bcf30-75a1-410b-8398-e76265c4dbbb" providerId="ADAL" clId="{87C738CC-B189-4730-96F9-102C149C6FD7}" dt="2024-09-11T13:58:27.826" v="592"/>
          <ac:cxnSpMkLst>
            <pc:docMk/>
            <pc:sldMk cId="1398206463" sldId="337"/>
            <ac:cxnSpMk id="104" creationId="{8FAD5B0D-2C18-3377-B7D4-FAF08BD73EB1}"/>
          </ac:cxnSpMkLst>
        </pc:cxnChg>
        <pc:cxnChg chg="mod">
          <ac:chgData name="Batool, Nazre" userId="bb8bcf30-75a1-410b-8398-e76265c4dbbb" providerId="ADAL" clId="{87C738CC-B189-4730-96F9-102C149C6FD7}" dt="2024-09-11T13:58:27.826" v="592"/>
          <ac:cxnSpMkLst>
            <pc:docMk/>
            <pc:sldMk cId="1398206463" sldId="337"/>
            <ac:cxnSpMk id="106" creationId="{C699A354-86C9-42AE-C7A2-C0FC208DAAD8}"/>
          </ac:cxnSpMkLst>
        </pc:cxnChg>
        <pc:cxnChg chg="mod">
          <ac:chgData name="Batool, Nazre" userId="bb8bcf30-75a1-410b-8398-e76265c4dbbb" providerId="ADAL" clId="{87C738CC-B189-4730-96F9-102C149C6FD7}" dt="2024-09-11T13:58:27.826" v="592"/>
          <ac:cxnSpMkLst>
            <pc:docMk/>
            <pc:sldMk cId="1398206463" sldId="337"/>
            <ac:cxnSpMk id="108" creationId="{4443E86B-C3BF-48B9-74A2-410456C5183D}"/>
          </ac:cxnSpMkLst>
        </pc:cxnChg>
        <pc:cxnChg chg="mod">
          <ac:chgData name="Batool, Nazre" userId="bb8bcf30-75a1-410b-8398-e76265c4dbbb" providerId="ADAL" clId="{87C738CC-B189-4730-96F9-102C149C6FD7}" dt="2024-09-11T13:58:27.826" v="592"/>
          <ac:cxnSpMkLst>
            <pc:docMk/>
            <pc:sldMk cId="1398206463" sldId="337"/>
            <ac:cxnSpMk id="110" creationId="{B33C4438-B6E9-D825-3359-5502899AC558}"/>
          </ac:cxnSpMkLst>
        </pc:cxnChg>
        <pc:cxnChg chg="add mod">
          <ac:chgData name="Batool, Nazre" userId="bb8bcf30-75a1-410b-8398-e76265c4dbbb" providerId="ADAL" clId="{87C738CC-B189-4730-96F9-102C149C6FD7}" dt="2024-09-11T13:59:17.685" v="599" actId="1076"/>
          <ac:cxnSpMkLst>
            <pc:docMk/>
            <pc:sldMk cId="1398206463" sldId="337"/>
            <ac:cxnSpMk id="125" creationId="{B4733AE3-33A0-701A-F080-16B6DB60A259}"/>
          </ac:cxnSpMkLst>
        </pc:cxnChg>
        <pc:cxnChg chg="mod">
          <ac:chgData name="Batool, Nazre" userId="bb8bcf30-75a1-410b-8398-e76265c4dbbb" providerId="ADAL" clId="{87C738CC-B189-4730-96F9-102C149C6FD7}" dt="2024-09-11T14:00:16.554" v="603"/>
          <ac:cxnSpMkLst>
            <pc:docMk/>
            <pc:sldMk cId="1398206463" sldId="337"/>
            <ac:cxnSpMk id="132" creationId="{2B41D25C-F964-C3DF-81A0-08F8389CC5F1}"/>
          </ac:cxnSpMkLst>
        </pc:cxnChg>
        <pc:cxnChg chg="mod">
          <ac:chgData name="Batool, Nazre" userId="bb8bcf30-75a1-410b-8398-e76265c4dbbb" providerId="ADAL" clId="{87C738CC-B189-4730-96F9-102C149C6FD7}" dt="2024-09-11T14:00:16.554" v="603"/>
          <ac:cxnSpMkLst>
            <pc:docMk/>
            <pc:sldMk cId="1398206463" sldId="337"/>
            <ac:cxnSpMk id="134" creationId="{7F53F51F-28FB-E15C-D00A-9DE8E771C525}"/>
          </ac:cxnSpMkLst>
        </pc:cxnChg>
        <pc:cxnChg chg="mod">
          <ac:chgData name="Batool, Nazre" userId="bb8bcf30-75a1-410b-8398-e76265c4dbbb" providerId="ADAL" clId="{87C738CC-B189-4730-96F9-102C149C6FD7}" dt="2024-09-11T14:00:16.554" v="603"/>
          <ac:cxnSpMkLst>
            <pc:docMk/>
            <pc:sldMk cId="1398206463" sldId="337"/>
            <ac:cxnSpMk id="136" creationId="{363E8EA6-AF00-D6E8-D0A9-6EB857C37ECA}"/>
          </ac:cxnSpMkLst>
        </pc:cxnChg>
        <pc:cxnChg chg="mod">
          <ac:chgData name="Batool, Nazre" userId="bb8bcf30-75a1-410b-8398-e76265c4dbbb" providerId="ADAL" clId="{87C738CC-B189-4730-96F9-102C149C6FD7}" dt="2024-09-11T14:00:16.554" v="603"/>
          <ac:cxnSpMkLst>
            <pc:docMk/>
            <pc:sldMk cId="1398206463" sldId="337"/>
            <ac:cxnSpMk id="138" creationId="{A3D673C1-BA2D-41C5-CB6A-973EE10592F1}"/>
          </ac:cxnSpMkLst>
        </pc:cxnChg>
        <pc:cxnChg chg="mod">
          <ac:chgData name="Batool, Nazre" userId="bb8bcf30-75a1-410b-8398-e76265c4dbbb" providerId="ADAL" clId="{87C738CC-B189-4730-96F9-102C149C6FD7}" dt="2024-09-11T14:00:16.554" v="603"/>
          <ac:cxnSpMkLst>
            <pc:docMk/>
            <pc:sldMk cId="1398206463" sldId="337"/>
            <ac:cxnSpMk id="140" creationId="{FF63AF75-468A-C84F-21C4-B690F0BE8680}"/>
          </ac:cxnSpMkLst>
        </pc:cxnChg>
        <pc:cxnChg chg="mod">
          <ac:chgData name="Batool, Nazre" userId="bb8bcf30-75a1-410b-8398-e76265c4dbbb" providerId="ADAL" clId="{87C738CC-B189-4730-96F9-102C149C6FD7}" dt="2024-09-11T14:01:05.220" v="604"/>
          <ac:cxnSpMkLst>
            <pc:docMk/>
            <pc:sldMk cId="1398206463" sldId="337"/>
            <ac:cxnSpMk id="150" creationId="{BD918F60-8AC0-9176-C5FF-FCE005ACB207}"/>
          </ac:cxnSpMkLst>
        </pc:cxnChg>
        <pc:cxnChg chg="mod">
          <ac:chgData name="Batool, Nazre" userId="bb8bcf30-75a1-410b-8398-e76265c4dbbb" providerId="ADAL" clId="{87C738CC-B189-4730-96F9-102C149C6FD7}" dt="2024-09-11T14:01:05.220" v="604"/>
          <ac:cxnSpMkLst>
            <pc:docMk/>
            <pc:sldMk cId="1398206463" sldId="337"/>
            <ac:cxnSpMk id="152" creationId="{C3D6B3AB-E0A0-19B6-FDC2-E90206DBEA2B}"/>
          </ac:cxnSpMkLst>
        </pc:cxnChg>
        <pc:cxnChg chg="mod">
          <ac:chgData name="Batool, Nazre" userId="bb8bcf30-75a1-410b-8398-e76265c4dbbb" providerId="ADAL" clId="{87C738CC-B189-4730-96F9-102C149C6FD7}" dt="2024-09-11T14:01:05.220" v="604"/>
          <ac:cxnSpMkLst>
            <pc:docMk/>
            <pc:sldMk cId="1398206463" sldId="337"/>
            <ac:cxnSpMk id="154" creationId="{71CFB485-5ED3-66FA-00A8-1FE93FA9AC37}"/>
          </ac:cxnSpMkLst>
        </pc:cxnChg>
        <pc:cxnChg chg="mod">
          <ac:chgData name="Batool, Nazre" userId="bb8bcf30-75a1-410b-8398-e76265c4dbbb" providerId="ADAL" clId="{87C738CC-B189-4730-96F9-102C149C6FD7}" dt="2024-09-11T14:01:05.220" v="604"/>
          <ac:cxnSpMkLst>
            <pc:docMk/>
            <pc:sldMk cId="1398206463" sldId="337"/>
            <ac:cxnSpMk id="156" creationId="{1C3FCC71-7FA8-FE32-D8F1-DDCDF1ECBAFB}"/>
          </ac:cxnSpMkLst>
        </pc:cxnChg>
        <pc:cxnChg chg="mod">
          <ac:chgData name="Batool, Nazre" userId="bb8bcf30-75a1-410b-8398-e76265c4dbbb" providerId="ADAL" clId="{87C738CC-B189-4730-96F9-102C149C6FD7}" dt="2024-09-11T14:01:05.220" v="604"/>
          <ac:cxnSpMkLst>
            <pc:docMk/>
            <pc:sldMk cId="1398206463" sldId="337"/>
            <ac:cxnSpMk id="158" creationId="{007ED535-73B6-46DB-528D-E721633ACB5E}"/>
          </ac:cxnSpMkLst>
        </pc:cxnChg>
        <pc:cxnChg chg="mod">
          <ac:chgData name="Batool, Nazre" userId="bb8bcf30-75a1-410b-8398-e76265c4dbbb" providerId="ADAL" clId="{87C738CC-B189-4730-96F9-102C149C6FD7}" dt="2024-09-11T14:01:05.220" v="604"/>
          <ac:cxnSpMkLst>
            <pc:docMk/>
            <pc:sldMk cId="1398206463" sldId="337"/>
            <ac:cxnSpMk id="164" creationId="{19CDC96C-CBF1-EA7C-A3A1-EF813C5B3182}"/>
          </ac:cxnSpMkLst>
        </pc:cxnChg>
        <pc:cxnChg chg="mod">
          <ac:chgData name="Batool, Nazre" userId="bb8bcf30-75a1-410b-8398-e76265c4dbbb" providerId="ADAL" clId="{87C738CC-B189-4730-96F9-102C149C6FD7}" dt="2024-09-11T14:02:03.286" v="605"/>
          <ac:cxnSpMkLst>
            <pc:docMk/>
            <pc:sldMk cId="1398206463" sldId="337"/>
            <ac:cxnSpMk id="170" creationId="{2987010B-8F6F-28DA-7A6D-859DA57417EB}"/>
          </ac:cxnSpMkLst>
        </pc:cxnChg>
        <pc:cxnChg chg="mod">
          <ac:chgData name="Batool, Nazre" userId="bb8bcf30-75a1-410b-8398-e76265c4dbbb" providerId="ADAL" clId="{87C738CC-B189-4730-96F9-102C149C6FD7}" dt="2024-09-11T14:02:03.286" v="605"/>
          <ac:cxnSpMkLst>
            <pc:docMk/>
            <pc:sldMk cId="1398206463" sldId="337"/>
            <ac:cxnSpMk id="172" creationId="{511EAB8E-0869-2F28-35A0-BB9D238DFF4C}"/>
          </ac:cxnSpMkLst>
        </pc:cxnChg>
        <pc:cxnChg chg="mod">
          <ac:chgData name="Batool, Nazre" userId="bb8bcf30-75a1-410b-8398-e76265c4dbbb" providerId="ADAL" clId="{87C738CC-B189-4730-96F9-102C149C6FD7}" dt="2024-09-11T14:02:03.286" v="605"/>
          <ac:cxnSpMkLst>
            <pc:docMk/>
            <pc:sldMk cId="1398206463" sldId="337"/>
            <ac:cxnSpMk id="174" creationId="{A9827AED-E9A7-77BD-84EE-AA19833AB77E}"/>
          </ac:cxnSpMkLst>
        </pc:cxnChg>
        <pc:cxnChg chg="mod">
          <ac:chgData name="Batool, Nazre" userId="bb8bcf30-75a1-410b-8398-e76265c4dbbb" providerId="ADAL" clId="{87C738CC-B189-4730-96F9-102C149C6FD7}" dt="2024-09-11T14:02:03.286" v="605"/>
          <ac:cxnSpMkLst>
            <pc:docMk/>
            <pc:sldMk cId="1398206463" sldId="337"/>
            <ac:cxnSpMk id="176" creationId="{D8A0887B-0795-F997-5664-B9AE5BE67E74}"/>
          </ac:cxnSpMkLst>
        </pc:cxnChg>
        <pc:cxnChg chg="mod">
          <ac:chgData name="Batool, Nazre" userId="bb8bcf30-75a1-410b-8398-e76265c4dbbb" providerId="ADAL" clId="{87C738CC-B189-4730-96F9-102C149C6FD7}" dt="2024-09-11T14:02:03.286" v="605"/>
          <ac:cxnSpMkLst>
            <pc:docMk/>
            <pc:sldMk cId="1398206463" sldId="337"/>
            <ac:cxnSpMk id="178" creationId="{1E06F5DE-A5BA-1965-7913-ACD351B3B467}"/>
          </ac:cxnSpMkLst>
        </pc:cxnChg>
        <pc:cxnChg chg="mod">
          <ac:chgData name="Batool, Nazre" userId="bb8bcf30-75a1-410b-8398-e76265c4dbbb" providerId="ADAL" clId="{87C738CC-B189-4730-96F9-102C149C6FD7}" dt="2024-09-11T14:02:03.286" v="605"/>
          <ac:cxnSpMkLst>
            <pc:docMk/>
            <pc:sldMk cId="1398206463" sldId="337"/>
            <ac:cxnSpMk id="185" creationId="{D12D5458-7C83-F963-60D9-F533BB375385}"/>
          </ac:cxnSpMkLst>
        </pc:cxnChg>
      </pc:sldChg>
      <pc:sldChg chg="add del">
        <pc:chgData name="Batool, Nazre" userId="bb8bcf30-75a1-410b-8398-e76265c4dbbb" providerId="ADAL" clId="{87C738CC-B189-4730-96F9-102C149C6FD7}" dt="2024-09-11T13:45:08.656" v="560"/>
        <pc:sldMkLst>
          <pc:docMk/>
          <pc:sldMk cId="3376326218" sldId="338"/>
        </pc:sldMkLst>
      </pc:sldChg>
      <pc:sldChg chg="del">
        <pc:chgData name="Batool, Nazre" userId="bb8bcf30-75a1-410b-8398-e76265c4dbbb" providerId="ADAL" clId="{87C738CC-B189-4730-96F9-102C149C6FD7}" dt="2024-09-12T10:02:15.372" v="2761" actId="2696"/>
        <pc:sldMkLst>
          <pc:docMk/>
          <pc:sldMk cId="1529875249" sldId="339"/>
        </pc:sldMkLst>
      </pc:sldChg>
      <pc:sldChg chg="del">
        <pc:chgData name="Batool, Nazre" userId="bb8bcf30-75a1-410b-8398-e76265c4dbbb" providerId="ADAL" clId="{87C738CC-B189-4730-96F9-102C149C6FD7}" dt="2024-09-12T10:02:15.372" v="2761" actId="2696"/>
        <pc:sldMkLst>
          <pc:docMk/>
          <pc:sldMk cId="1942093109" sldId="340"/>
        </pc:sldMkLst>
      </pc:sldChg>
      <pc:sldChg chg="modAnim">
        <pc:chgData name="Batool, Nazre" userId="bb8bcf30-75a1-410b-8398-e76265c4dbbb" providerId="ADAL" clId="{87C738CC-B189-4730-96F9-102C149C6FD7}" dt="2024-09-12T09:59:35.077" v="2760"/>
        <pc:sldMkLst>
          <pc:docMk/>
          <pc:sldMk cId="428274209" sldId="341"/>
        </pc:sldMkLst>
      </pc:sldChg>
      <pc:sldChg chg="addSp delSp modSp add mod modAnim">
        <pc:chgData name="Batool, Nazre" userId="bb8bcf30-75a1-410b-8398-e76265c4dbbb" providerId="ADAL" clId="{87C738CC-B189-4730-96F9-102C149C6FD7}" dt="2024-09-12T09:46:42.668" v="2737" actId="1076"/>
        <pc:sldMkLst>
          <pc:docMk/>
          <pc:sldMk cId="1151721344" sldId="342"/>
        </pc:sldMkLst>
        <pc:spChg chg="mod">
          <ac:chgData name="Batool, Nazre" userId="bb8bcf30-75a1-410b-8398-e76265c4dbbb" providerId="ADAL" clId="{87C738CC-B189-4730-96F9-102C149C6FD7}" dt="2024-09-12T09:44:35.443" v="2710"/>
          <ac:spMkLst>
            <pc:docMk/>
            <pc:sldMk cId="1151721344" sldId="342"/>
            <ac:spMk id="2" creationId="{C8A12AEF-235B-556C-C259-2410CAB3FD56}"/>
          </ac:spMkLst>
        </pc:spChg>
        <pc:spChg chg="add mod">
          <ac:chgData name="Batool, Nazre" userId="bb8bcf30-75a1-410b-8398-e76265c4dbbb" providerId="ADAL" clId="{87C738CC-B189-4730-96F9-102C149C6FD7}" dt="2024-09-12T09:46:34.518" v="2734" actId="14100"/>
          <ac:spMkLst>
            <pc:docMk/>
            <pc:sldMk cId="1151721344" sldId="342"/>
            <ac:spMk id="19" creationId="{2372F5B5-53C6-8654-067B-5E34F66AF775}"/>
          </ac:spMkLst>
        </pc:spChg>
        <pc:grpChg chg="del">
          <ac:chgData name="Batool, Nazre" userId="bb8bcf30-75a1-410b-8398-e76265c4dbbb" providerId="ADAL" clId="{87C738CC-B189-4730-96F9-102C149C6FD7}" dt="2024-09-12T09:44:54.623" v="2711" actId="478"/>
          <ac:grpSpMkLst>
            <pc:docMk/>
            <pc:sldMk cId="1151721344" sldId="342"/>
            <ac:grpSpMk id="6" creationId="{CB6FF36F-2131-496A-00D8-C756D048F105}"/>
          </ac:grpSpMkLst>
        </pc:grpChg>
        <pc:grpChg chg="add mod">
          <ac:chgData name="Batool, Nazre" userId="bb8bcf30-75a1-410b-8398-e76265c4dbbb" providerId="ADAL" clId="{87C738CC-B189-4730-96F9-102C149C6FD7}" dt="2024-09-12T09:46:38.532" v="2736" actId="1076"/>
          <ac:grpSpMkLst>
            <pc:docMk/>
            <pc:sldMk cId="1151721344" sldId="342"/>
            <ac:grpSpMk id="12" creationId="{E6114ADF-D839-EF29-0462-F04A4B6728E6}"/>
          </ac:grpSpMkLst>
        </pc:grpChg>
        <pc:picChg chg="add mod">
          <ac:chgData name="Batool, Nazre" userId="bb8bcf30-75a1-410b-8398-e76265c4dbbb" providerId="ADAL" clId="{87C738CC-B189-4730-96F9-102C149C6FD7}" dt="2024-09-12T09:46:36.659" v="2735" actId="1076"/>
          <ac:picMkLst>
            <pc:docMk/>
            <pc:sldMk cId="1151721344" sldId="342"/>
            <ac:picMk id="3" creationId="{85AF18DB-405C-ABEF-57CA-F3EE7074228E}"/>
          </ac:picMkLst>
        </pc:picChg>
        <pc:picChg chg="add mod">
          <ac:chgData name="Batool, Nazre" userId="bb8bcf30-75a1-410b-8398-e76265c4dbbb" providerId="ADAL" clId="{87C738CC-B189-4730-96F9-102C149C6FD7}" dt="2024-09-12T09:46:42.668" v="2737" actId="1076"/>
          <ac:picMkLst>
            <pc:docMk/>
            <pc:sldMk cId="1151721344" sldId="342"/>
            <ac:picMk id="4" creationId="{3FA54287-171B-1793-08B9-2A54FD1C36F5}"/>
          </ac:picMkLst>
        </pc:picChg>
        <pc:picChg chg="del">
          <ac:chgData name="Batool, Nazre" userId="bb8bcf30-75a1-410b-8398-e76265c4dbbb" providerId="ADAL" clId="{87C738CC-B189-4730-96F9-102C149C6FD7}" dt="2024-09-12T09:44:57.374" v="2714" actId="478"/>
          <ac:picMkLst>
            <pc:docMk/>
            <pc:sldMk cId="1151721344" sldId="342"/>
            <ac:picMk id="11" creationId="{77EC98FC-0DBE-0BAB-3EFC-62BF0EF64F9D}"/>
          </ac:picMkLst>
        </pc:picChg>
        <pc:picChg chg="mod">
          <ac:chgData name="Batool, Nazre" userId="bb8bcf30-75a1-410b-8398-e76265c4dbbb" providerId="ADAL" clId="{87C738CC-B189-4730-96F9-102C149C6FD7}" dt="2024-09-12T09:45:05.904" v="2719"/>
          <ac:picMkLst>
            <pc:docMk/>
            <pc:sldMk cId="1151721344" sldId="342"/>
            <ac:picMk id="13" creationId="{07D708BE-AFD1-5BD6-FA9E-7E2463E168D6}"/>
          </ac:picMkLst>
        </pc:picChg>
        <pc:picChg chg="add mod">
          <ac:chgData name="Batool, Nazre" userId="bb8bcf30-75a1-410b-8398-e76265c4dbbb" providerId="ADAL" clId="{87C738CC-B189-4730-96F9-102C149C6FD7}" dt="2024-09-12T09:46:13.030" v="2727" actId="14100"/>
          <ac:picMkLst>
            <pc:docMk/>
            <pc:sldMk cId="1151721344" sldId="342"/>
            <ac:picMk id="18" creationId="{CDE99316-6913-D0DE-81E9-0C99F3E13C67}"/>
          </ac:picMkLst>
        </pc:picChg>
        <pc:picChg chg="del">
          <ac:chgData name="Batool, Nazre" userId="bb8bcf30-75a1-410b-8398-e76265c4dbbb" providerId="ADAL" clId="{87C738CC-B189-4730-96F9-102C149C6FD7}" dt="2024-09-12T09:45:01.407" v="2718" actId="478"/>
          <ac:picMkLst>
            <pc:docMk/>
            <pc:sldMk cId="1151721344" sldId="342"/>
            <ac:picMk id="32" creationId="{271E55A5-C49A-CD33-8429-AC526632B59E}"/>
          </ac:picMkLst>
        </pc:picChg>
        <pc:picChg chg="del">
          <ac:chgData name="Batool, Nazre" userId="bb8bcf30-75a1-410b-8398-e76265c4dbbb" providerId="ADAL" clId="{87C738CC-B189-4730-96F9-102C149C6FD7}" dt="2024-09-12T09:44:58.988" v="2715" actId="478"/>
          <ac:picMkLst>
            <pc:docMk/>
            <pc:sldMk cId="1151721344" sldId="342"/>
            <ac:picMk id="33" creationId="{77668101-3540-ED99-B73A-FA30C07E7EA2}"/>
          </ac:picMkLst>
        </pc:picChg>
        <pc:picChg chg="del">
          <ac:chgData name="Batool, Nazre" userId="bb8bcf30-75a1-410b-8398-e76265c4dbbb" providerId="ADAL" clId="{87C738CC-B189-4730-96F9-102C149C6FD7}" dt="2024-09-12T09:45:00.637" v="2717" actId="478"/>
          <ac:picMkLst>
            <pc:docMk/>
            <pc:sldMk cId="1151721344" sldId="342"/>
            <ac:picMk id="34" creationId="{C5D514C8-78A7-B7DE-3D91-BE0CC07CE963}"/>
          </ac:picMkLst>
        </pc:picChg>
        <pc:picChg chg="del">
          <ac:chgData name="Batool, Nazre" userId="bb8bcf30-75a1-410b-8398-e76265c4dbbb" providerId="ADAL" clId="{87C738CC-B189-4730-96F9-102C149C6FD7}" dt="2024-09-12T09:44:59.775" v="2716" actId="478"/>
          <ac:picMkLst>
            <pc:docMk/>
            <pc:sldMk cId="1151721344" sldId="342"/>
            <ac:picMk id="35" creationId="{E23FE69A-C595-91FF-CD0C-0EC81D9C1172}"/>
          </ac:picMkLst>
        </pc:picChg>
        <pc:picChg chg="del">
          <ac:chgData name="Batool, Nazre" userId="bb8bcf30-75a1-410b-8398-e76265c4dbbb" providerId="ADAL" clId="{87C738CC-B189-4730-96F9-102C149C6FD7}" dt="2024-09-12T09:44:55.358" v="2712" actId="478"/>
          <ac:picMkLst>
            <pc:docMk/>
            <pc:sldMk cId="1151721344" sldId="342"/>
            <ac:picMk id="36" creationId="{983A5D69-16B8-D987-8432-56E12112AB1E}"/>
          </ac:picMkLst>
        </pc:picChg>
        <pc:picChg chg="del">
          <ac:chgData name="Batool, Nazre" userId="bb8bcf30-75a1-410b-8398-e76265c4dbbb" providerId="ADAL" clId="{87C738CC-B189-4730-96F9-102C149C6FD7}" dt="2024-09-12T09:44:56.301" v="2713" actId="478"/>
          <ac:picMkLst>
            <pc:docMk/>
            <pc:sldMk cId="1151721344" sldId="342"/>
            <ac:picMk id="37" creationId="{8D4BD234-8818-83CF-14C4-2C9EA2531E4F}"/>
          </ac:picMkLst>
        </pc:picChg>
        <pc:cxnChg chg="mod">
          <ac:chgData name="Batool, Nazre" userId="bb8bcf30-75a1-410b-8398-e76265c4dbbb" providerId="ADAL" clId="{87C738CC-B189-4730-96F9-102C149C6FD7}" dt="2024-09-12T09:45:05.904" v="2719"/>
          <ac:cxnSpMkLst>
            <pc:docMk/>
            <pc:sldMk cId="1151721344" sldId="342"/>
            <ac:cxnSpMk id="14" creationId="{51ABCD52-3F59-24BC-6E74-4E49A1695726}"/>
          </ac:cxnSpMkLst>
        </pc:cxnChg>
        <pc:cxnChg chg="mod">
          <ac:chgData name="Batool, Nazre" userId="bb8bcf30-75a1-410b-8398-e76265c4dbbb" providerId="ADAL" clId="{87C738CC-B189-4730-96F9-102C149C6FD7}" dt="2024-09-12T09:45:05.904" v="2719"/>
          <ac:cxnSpMkLst>
            <pc:docMk/>
            <pc:sldMk cId="1151721344" sldId="342"/>
            <ac:cxnSpMk id="15" creationId="{DD8E1075-1B53-F723-4395-18B27811DDBA}"/>
          </ac:cxnSpMkLst>
        </pc:cxnChg>
        <pc:cxnChg chg="mod">
          <ac:chgData name="Batool, Nazre" userId="bb8bcf30-75a1-410b-8398-e76265c4dbbb" providerId="ADAL" clId="{87C738CC-B189-4730-96F9-102C149C6FD7}" dt="2024-09-12T09:45:05.904" v="2719"/>
          <ac:cxnSpMkLst>
            <pc:docMk/>
            <pc:sldMk cId="1151721344" sldId="342"/>
            <ac:cxnSpMk id="16" creationId="{A99F77CC-0FC1-1033-DF40-F8DC57444900}"/>
          </ac:cxnSpMkLst>
        </pc:cxnChg>
        <pc:cxnChg chg="mod">
          <ac:chgData name="Batool, Nazre" userId="bb8bcf30-75a1-410b-8398-e76265c4dbbb" providerId="ADAL" clId="{87C738CC-B189-4730-96F9-102C149C6FD7}" dt="2024-09-12T09:45:05.904" v="2719"/>
          <ac:cxnSpMkLst>
            <pc:docMk/>
            <pc:sldMk cId="1151721344" sldId="342"/>
            <ac:cxnSpMk id="17" creationId="{D8A1814B-4C99-85DD-A77D-26E49E8CF764}"/>
          </ac:cxnSpMkLst>
        </pc:cxnChg>
      </pc:sldChg>
      <pc:sldChg chg="addSp modSp del mod">
        <pc:chgData name="Batool, Nazre" userId="bb8bcf30-75a1-410b-8398-e76265c4dbbb" providerId="ADAL" clId="{87C738CC-B189-4730-96F9-102C149C6FD7}" dt="2024-09-12T10:52:29.649" v="2807" actId="2696"/>
        <pc:sldMkLst>
          <pc:docMk/>
          <pc:sldMk cId="1777351556" sldId="343"/>
        </pc:sldMkLst>
        <pc:spChg chg="mod">
          <ac:chgData name="Batool, Nazre" userId="bb8bcf30-75a1-410b-8398-e76265c4dbbb" providerId="ADAL" clId="{87C738CC-B189-4730-96F9-102C149C6FD7}" dt="2024-09-12T10:49:41.575" v="2804" actId="14100"/>
          <ac:spMkLst>
            <pc:docMk/>
            <pc:sldMk cId="1777351556" sldId="343"/>
            <ac:spMk id="3" creationId="{94D0EB80-0155-FE70-7181-FA6803A4FECA}"/>
          </ac:spMkLst>
        </pc:spChg>
        <pc:spChg chg="mod">
          <ac:chgData name="Batool, Nazre" userId="bb8bcf30-75a1-410b-8398-e76265c4dbbb" providerId="ADAL" clId="{87C738CC-B189-4730-96F9-102C149C6FD7}" dt="2024-09-12T10:48:44.640" v="2798" actId="6549"/>
          <ac:spMkLst>
            <pc:docMk/>
            <pc:sldMk cId="1777351556" sldId="343"/>
            <ac:spMk id="4" creationId="{39ACD579-F9B2-9736-27BF-0C1D82F7FC0D}"/>
          </ac:spMkLst>
        </pc:spChg>
        <pc:picChg chg="add mod">
          <ac:chgData name="Batool, Nazre" userId="bb8bcf30-75a1-410b-8398-e76265c4dbbb" providerId="ADAL" clId="{87C738CC-B189-4730-96F9-102C149C6FD7}" dt="2024-09-12T10:49:37.761" v="2803" actId="1076"/>
          <ac:picMkLst>
            <pc:docMk/>
            <pc:sldMk cId="1777351556" sldId="343"/>
            <ac:picMk id="1026" creationId="{59DEDC26-06E5-1C93-21C8-7DD713CF612B}"/>
          </ac:picMkLst>
        </pc:picChg>
        <pc:picChg chg="add mod">
          <ac:chgData name="Batool, Nazre" userId="bb8bcf30-75a1-410b-8398-e76265c4dbbb" providerId="ADAL" clId="{87C738CC-B189-4730-96F9-102C149C6FD7}" dt="2024-09-12T10:49:52.086" v="2806" actId="1076"/>
          <ac:picMkLst>
            <pc:docMk/>
            <pc:sldMk cId="1777351556" sldId="343"/>
            <ac:picMk id="1028" creationId="{F58257CF-78EA-72ED-9604-52D6B3A039C7}"/>
          </ac:picMkLst>
        </pc:picChg>
      </pc:sldChg>
    </pc:docChg>
  </pc:docChgLst>
  <pc:docChgLst>
    <pc:chgData name="Batool, Nazre" userId="bb8bcf30-75a1-410b-8398-e76265c4dbbb" providerId="ADAL" clId="{9D1878F5-B228-4B3A-BCFB-3748608E7366}"/>
    <pc:docChg chg="undo redo custSel addSld delSld modSld sldOrd">
      <pc:chgData name="Batool, Nazre" userId="bb8bcf30-75a1-410b-8398-e76265c4dbbb" providerId="ADAL" clId="{9D1878F5-B228-4B3A-BCFB-3748608E7366}" dt="2024-09-25T16:36:54.633" v="1656" actId="20577"/>
      <pc:docMkLst>
        <pc:docMk/>
      </pc:docMkLst>
      <pc:sldChg chg="delSp modSp mod modAnim">
        <pc:chgData name="Batool, Nazre" userId="bb8bcf30-75a1-410b-8398-e76265c4dbbb" providerId="ADAL" clId="{9D1878F5-B228-4B3A-BCFB-3748608E7366}" dt="2024-09-24T15:30:23.969" v="105" actId="5793"/>
        <pc:sldMkLst>
          <pc:docMk/>
          <pc:sldMk cId="3664000610" sldId="312"/>
        </pc:sldMkLst>
        <pc:spChg chg="mod">
          <ac:chgData name="Batool, Nazre" userId="bb8bcf30-75a1-410b-8398-e76265c4dbbb" providerId="ADAL" clId="{9D1878F5-B228-4B3A-BCFB-3748608E7366}" dt="2024-09-24T15:30:23.969" v="105" actId="5793"/>
          <ac:spMkLst>
            <pc:docMk/>
            <pc:sldMk cId="3664000610" sldId="312"/>
            <ac:spMk id="3" creationId="{94D0EB80-0155-FE70-7181-FA6803A4FECA}"/>
          </ac:spMkLst>
        </pc:spChg>
        <pc:spChg chg="mod">
          <ac:chgData name="Batool, Nazre" userId="bb8bcf30-75a1-410b-8398-e76265c4dbbb" providerId="ADAL" clId="{9D1878F5-B228-4B3A-BCFB-3748608E7366}" dt="2024-09-24T15:21:30.947" v="68" actId="404"/>
          <ac:spMkLst>
            <pc:docMk/>
            <pc:sldMk cId="3664000610" sldId="312"/>
            <ac:spMk id="4" creationId="{39ACD579-F9B2-9736-27BF-0C1D82F7FC0D}"/>
          </ac:spMkLst>
        </pc:spChg>
        <pc:grpChg chg="del">
          <ac:chgData name="Batool, Nazre" userId="bb8bcf30-75a1-410b-8398-e76265c4dbbb" providerId="ADAL" clId="{9D1878F5-B228-4B3A-BCFB-3748608E7366}" dt="2024-09-24T15:23:11.776" v="81" actId="478"/>
          <ac:grpSpMkLst>
            <pc:docMk/>
            <pc:sldMk cId="3664000610" sldId="312"/>
            <ac:grpSpMk id="2" creationId="{04BC6065-3C5F-6975-026C-6D5249F95DA5}"/>
          </ac:grpSpMkLst>
        </pc:grpChg>
        <pc:picChg chg="del">
          <ac:chgData name="Batool, Nazre" userId="bb8bcf30-75a1-410b-8398-e76265c4dbbb" providerId="ADAL" clId="{9D1878F5-B228-4B3A-BCFB-3748608E7366}" dt="2024-09-24T15:23:12.591" v="82" actId="478"/>
          <ac:picMkLst>
            <pc:docMk/>
            <pc:sldMk cId="3664000610" sldId="312"/>
            <ac:picMk id="102" creationId="{B1B3846C-92A2-87BE-A13D-1017C3D3B128}"/>
          </ac:picMkLst>
        </pc:picChg>
        <pc:picChg chg="del">
          <ac:chgData name="Batool, Nazre" userId="bb8bcf30-75a1-410b-8398-e76265c4dbbb" providerId="ADAL" clId="{9D1878F5-B228-4B3A-BCFB-3748608E7366}" dt="2024-09-24T15:23:11.184" v="80" actId="478"/>
          <ac:picMkLst>
            <pc:docMk/>
            <pc:sldMk cId="3664000610" sldId="312"/>
            <ac:picMk id="1028" creationId="{7A7038DB-0A99-58D2-B25D-7CBB0ABFDDB3}"/>
          </ac:picMkLst>
        </pc:picChg>
      </pc:sldChg>
      <pc:sldChg chg="addSp delSp modSp mod modAnim">
        <pc:chgData name="Batool, Nazre" userId="bb8bcf30-75a1-410b-8398-e76265c4dbbb" providerId="ADAL" clId="{9D1878F5-B228-4B3A-BCFB-3748608E7366}" dt="2024-09-25T14:09:03.166" v="1047" actId="1076"/>
        <pc:sldMkLst>
          <pc:docMk/>
          <pc:sldMk cId="1051830982" sldId="315"/>
        </pc:sldMkLst>
        <pc:spChg chg="mod">
          <ac:chgData name="Batool, Nazre" userId="bb8bcf30-75a1-410b-8398-e76265c4dbbb" providerId="ADAL" clId="{9D1878F5-B228-4B3A-BCFB-3748608E7366}" dt="2024-09-25T14:00:10.174" v="936" actId="20577"/>
          <ac:spMkLst>
            <pc:docMk/>
            <pc:sldMk cId="1051830982" sldId="315"/>
            <ac:spMk id="3" creationId="{94D0EB80-0155-FE70-7181-FA6803A4FECA}"/>
          </ac:spMkLst>
        </pc:spChg>
        <pc:spChg chg="mod">
          <ac:chgData name="Batool, Nazre" userId="bb8bcf30-75a1-410b-8398-e76265c4dbbb" providerId="ADAL" clId="{9D1878F5-B228-4B3A-BCFB-3748608E7366}" dt="2024-09-25T13:18:28.546" v="722" actId="20577"/>
          <ac:spMkLst>
            <pc:docMk/>
            <pc:sldMk cId="1051830982" sldId="315"/>
            <ac:spMk id="4" creationId="{39ACD579-F9B2-9736-27BF-0C1D82F7FC0D}"/>
          </ac:spMkLst>
        </pc:spChg>
        <pc:picChg chg="add del mod">
          <ac:chgData name="Batool, Nazre" userId="bb8bcf30-75a1-410b-8398-e76265c4dbbb" providerId="ADAL" clId="{9D1878F5-B228-4B3A-BCFB-3748608E7366}" dt="2024-09-25T14:08:56.401" v="1044" actId="478"/>
          <ac:picMkLst>
            <pc:docMk/>
            <pc:sldMk cId="1051830982" sldId="315"/>
            <ac:picMk id="2" creationId="{D2F9A1A6-B351-A8A8-8F8D-00EB42C5D703}"/>
          </ac:picMkLst>
        </pc:picChg>
        <pc:picChg chg="add mod">
          <ac:chgData name="Batool, Nazre" userId="bb8bcf30-75a1-410b-8398-e76265c4dbbb" providerId="ADAL" clId="{9D1878F5-B228-4B3A-BCFB-3748608E7366}" dt="2024-09-25T14:09:03.166" v="1047" actId="1076"/>
          <ac:picMkLst>
            <pc:docMk/>
            <pc:sldMk cId="1051830982" sldId="315"/>
            <ac:picMk id="6" creationId="{DB20C1AD-6690-4BE5-EF90-A58B85F600F5}"/>
          </ac:picMkLst>
        </pc:picChg>
      </pc:sldChg>
      <pc:sldChg chg="addSp delSp modSp mod modAnim">
        <pc:chgData name="Batool, Nazre" userId="bb8bcf30-75a1-410b-8398-e76265c4dbbb" providerId="ADAL" clId="{9D1878F5-B228-4B3A-BCFB-3748608E7366}" dt="2024-09-25T16:17:40.794" v="1251" actId="20577"/>
        <pc:sldMkLst>
          <pc:docMk/>
          <pc:sldMk cId="2212549236" sldId="338"/>
        </pc:sldMkLst>
        <pc:spChg chg="mod">
          <ac:chgData name="Batool, Nazre" userId="bb8bcf30-75a1-410b-8398-e76265c4dbbb" providerId="ADAL" clId="{9D1878F5-B228-4B3A-BCFB-3748608E7366}" dt="2024-09-25T16:17:40.794" v="1251" actId="20577"/>
          <ac:spMkLst>
            <pc:docMk/>
            <pc:sldMk cId="2212549236" sldId="338"/>
            <ac:spMk id="3" creationId="{63BDF63B-5E38-F80D-2BB6-9C7C1F81002E}"/>
          </ac:spMkLst>
        </pc:spChg>
        <pc:spChg chg="mod">
          <ac:chgData name="Batool, Nazre" userId="bb8bcf30-75a1-410b-8398-e76265c4dbbb" providerId="ADAL" clId="{9D1878F5-B228-4B3A-BCFB-3748608E7366}" dt="2024-09-24T15:19:48.934" v="54" actId="6549"/>
          <ac:spMkLst>
            <pc:docMk/>
            <pc:sldMk cId="2212549236" sldId="338"/>
            <ac:spMk id="4" creationId="{39ACD579-F9B2-9736-27BF-0C1D82F7FC0D}"/>
          </ac:spMkLst>
        </pc:spChg>
        <pc:spChg chg="mod">
          <ac:chgData name="Batool, Nazre" userId="bb8bcf30-75a1-410b-8398-e76265c4dbbb" providerId="ADAL" clId="{9D1878F5-B228-4B3A-BCFB-3748608E7366}" dt="2024-09-24T15:22:30.430" v="72" actId="1076"/>
          <ac:spMkLst>
            <pc:docMk/>
            <pc:sldMk cId="2212549236" sldId="338"/>
            <ac:spMk id="6" creationId="{E4D5AF68-7D89-51ED-B33E-F85F0D4E0EAB}"/>
          </ac:spMkLst>
        </pc:spChg>
        <pc:spChg chg="mod">
          <ac:chgData name="Batool, Nazre" userId="bb8bcf30-75a1-410b-8398-e76265c4dbbb" providerId="ADAL" clId="{9D1878F5-B228-4B3A-BCFB-3748608E7366}" dt="2024-09-24T15:22:30.430" v="72" actId="1076"/>
          <ac:spMkLst>
            <pc:docMk/>
            <pc:sldMk cId="2212549236" sldId="338"/>
            <ac:spMk id="7" creationId="{7F85E4BC-81AC-F3CC-CAD8-A685589E80B8}"/>
          </ac:spMkLst>
        </pc:spChg>
        <pc:spChg chg="mod">
          <ac:chgData name="Batool, Nazre" userId="bb8bcf30-75a1-410b-8398-e76265c4dbbb" providerId="ADAL" clId="{9D1878F5-B228-4B3A-BCFB-3748608E7366}" dt="2024-09-24T15:22:30.430" v="72" actId="1076"/>
          <ac:spMkLst>
            <pc:docMk/>
            <pc:sldMk cId="2212549236" sldId="338"/>
            <ac:spMk id="8" creationId="{2B7C7782-5819-900C-1AD8-F709107BA2F0}"/>
          </ac:spMkLst>
        </pc:spChg>
        <pc:spChg chg="mod">
          <ac:chgData name="Batool, Nazre" userId="bb8bcf30-75a1-410b-8398-e76265c4dbbb" providerId="ADAL" clId="{9D1878F5-B228-4B3A-BCFB-3748608E7366}" dt="2024-09-24T15:22:30.430" v="72" actId="1076"/>
          <ac:spMkLst>
            <pc:docMk/>
            <pc:sldMk cId="2212549236" sldId="338"/>
            <ac:spMk id="9" creationId="{1197FEA3-05D5-A68C-22A0-0BD8AA85F719}"/>
          </ac:spMkLst>
        </pc:spChg>
        <pc:spChg chg="mod">
          <ac:chgData name="Batool, Nazre" userId="bb8bcf30-75a1-410b-8398-e76265c4dbbb" providerId="ADAL" clId="{9D1878F5-B228-4B3A-BCFB-3748608E7366}" dt="2024-09-24T15:22:30.430" v="72" actId="1076"/>
          <ac:spMkLst>
            <pc:docMk/>
            <pc:sldMk cId="2212549236" sldId="338"/>
            <ac:spMk id="10" creationId="{3F3357BB-8E45-2825-9A84-9B4E1ADAFC3C}"/>
          </ac:spMkLst>
        </pc:spChg>
        <pc:spChg chg="mod">
          <ac:chgData name="Batool, Nazre" userId="bb8bcf30-75a1-410b-8398-e76265c4dbbb" providerId="ADAL" clId="{9D1878F5-B228-4B3A-BCFB-3748608E7366}" dt="2024-09-24T15:22:30.430" v="72" actId="1076"/>
          <ac:spMkLst>
            <pc:docMk/>
            <pc:sldMk cId="2212549236" sldId="338"/>
            <ac:spMk id="11" creationId="{7763A708-1A80-4C00-AA3A-D560B9F18116}"/>
          </ac:spMkLst>
        </pc:spChg>
        <pc:spChg chg="mod">
          <ac:chgData name="Batool, Nazre" userId="bb8bcf30-75a1-410b-8398-e76265c4dbbb" providerId="ADAL" clId="{9D1878F5-B228-4B3A-BCFB-3748608E7366}" dt="2024-09-24T15:22:30.430" v="72" actId="1076"/>
          <ac:spMkLst>
            <pc:docMk/>
            <pc:sldMk cId="2212549236" sldId="338"/>
            <ac:spMk id="12" creationId="{F26BDE20-6FC3-7078-6958-ADAAAA1AD736}"/>
          </ac:spMkLst>
        </pc:spChg>
        <pc:spChg chg="mod">
          <ac:chgData name="Batool, Nazre" userId="bb8bcf30-75a1-410b-8398-e76265c4dbbb" providerId="ADAL" clId="{9D1878F5-B228-4B3A-BCFB-3748608E7366}" dt="2024-09-24T15:22:30.430" v="72" actId="1076"/>
          <ac:spMkLst>
            <pc:docMk/>
            <pc:sldMk cId="2212549236" sldId="338"/>
            <ac:spMk id="13" creationId="{219510ED-A250-9A78-B542-28D5975E41BD}"/>
          </ac:spMkLst>
        </pc:spChg>
        <pc:spChg chg="mod">
          <ac:chgData name="Batool, Nazre" userId="bb8bcf30-75a1-410b-8398-e76265c4dbbb" providerId="ADAL" clId="{9D1878F5-B228-4B3A-BCFB-3748608E7366}" dt="2024-09-24T15:22:30.430" v="72" actId="1076"/>
          <ac:spMkLst>
            <pc:docMk/>
            <pc:sldMk cId="2212549236" sldId="338"/>
            <ac:spMk id="14" creationId="{43A23A23-B113-C4E7-9545-7193B4354872}"/>
          </ac:spMkLst>
        </pc:spChg>
        <pc:spChg chg="mod">
          <ac:chgData name="Batool, Nazre" userId="bb8bcf30-75a1-410b-8398-e76265c4dbbb" providerId="ADAL" clId="{9D1878F5-B228-4B3A-BCFB-3748608E7366}" dt="2024-09-24T15:22:30.430" v="72" actId="1076"/>
          <ac:spMkLst>
            <pc:docMk/>
            <pc:sldMk cId="2212549236" sldId="338"/>
            <ac:spMk id="15" creationId="{0FF707F6-2AEF-7D45-468B-D4A89EE2C28A}"/>
          </ac:spMkLst>
        </pc:spChg>
        <pc:spChg chg="mod">
          <ac:chgData name="Batool, Nazre" userId="bb8bcf30-75a1-410b-8398-e76265c4dbbb" providerId="ADAL" clId="{9D1878F5-B228-4B3A-BCFB-3748608E7366}" dt="2024-09-24T15:22:30.430" v="72" actId="1076"/>
          <ac:spMkLst>
            <pc:docMk/>
            <pc:sldMk cId="2212549236" sldId="338"/>
            <ac:spMk id="16" creationId="{65357256-491C-CF03-C624-F7B17FD17A62}"/>
          </ac:spMkLst>
        </pc:spChg>
        <pc:spChg chg="mod">
          <ac:chgData name="Batool, Nazre" userId="bb8bcf30-75a1-410b-8398-e76265c4dbbb" providerId="ADAL" clId="{9D1878F5-B228-4B3A-BCFB-3748608E7366}" dt="2024-09-24T15:22:30.430" v="72" actId="1076"/>
          <ac:spMkLst>
            <pc:docMk/>
            <pc:sldMk cId="2212549236" sldId="338"/>
            <ac:spMk id="17" creationId="{73BADF86-985F-4741-C9F0-A48F016DAE1D}"/>
          </ac:spMkLst>
        </pc:spChg>
        <pc:spChg chg="mod">
          <ac:chgData name="Batool, Nazre" userId="bb8bcf30-75a1-410b-8398-e76265c4dbbb" providerId="ADAL" clId="{9D1878F5-B228-4B3A-BCFB-3748608E7366}" dt="2024-09-24T15:22:30.430" v="72" actId="1076"/>
          <ac:spMkLst>
            <pc:docMk/>
            <pc:sldMk cId="2212549236" sldId="338"/>
            <ac:spMk id="18" creationId="{1B5C23BA-80AF-629A-1E98-2D206A466DE3}"/>
          </ac:spMkLst>
        </pc:spChg>
        <pc:spChg chg="mod">
          <ac:chgData name="Batool, Nazre" userId="bb8bcf30-75a1-410b-8398-e76265c4dbbb" providerId="ADAL" clId="{9D1878F5-B228-4B3A-BCFB-3748608E7366}" dt="2024-09-24T15:22:30.430" v="72" actId="1076"/>
          <ac:spMkLst>
            <pc:docMk/>
            <pc:sldMk cId="2212549236" sldId="338"/>
            <ac:spMk id="19" creationId="{649F88FB-C452-E248-9F2C-6BDD9AAA3AC6}"/>
          </ac:spMkLst>
        </pc:spChg>
        <pc:spChg chg="mod">
          <ac:chgData name="Batool, Nazre" userId="bb8bcf30-75a1-410b-8398-e76265c4dbbb" providerId="ADAL" clId="{9D1878F5-B228-4B3A-BCFB-3748608E7366}" dt="2024-09-24T15:22:30.430" v="72" actId="1076"/>
          <ac:spMkLst>
            <pc:docMk/>
            <pc:sldMk cId="2212549236" sldId="338"/>
            <ac:spMk id="20" creationId="{B60E8788-D1B1-A237-CD2C-5B0EDA177036}"/>
          </ac:spMkLst>
        </pc:spChg>
        <pc:spChg chg="mod">
          <ac:chgData name="Batool, Nazre" userId="bb8bcf30-75a1-410b-8398-e76265c4dbbb" providerId="ADAL" clId="{9D1878F5-B228-4B3A-BCFB-3748608E7366}" dt="2024-09-24T15:22:30.430" v="72" actId="1076"/>
          <ac:spMkLst>
            <pc:docMk/>
            <pc:sldMk cId="2212549236" sldId="338"/>
            <ac:spMk id="21" creationId="{89F862E9-53AE-FF96-A105-1C6167AFFB15}"/>
          </ac:spMkLst>
        </pc:spChg>
        <pc:spChg chg="mod">
          <ac:chgData name="Batool, Nazre" userId="bb8bcf30-75a1-410b-8398-e76265c4dbbb" providerId="ADAL" clId="{9D1878F5-B228-4B3A-BCFB-3748608E7366}" dt="2024-09-24T15:22:30.430" v="72" actId="1076"/>
          <ac:spMkLst>
            <pc:docMk/>
            <pc:sldMk cId="2212549236" sldId="338"/>
            <ac:spMk id="22" creationId="{6125FD57-952C-9406-FAAA-85435528E1A5}"/>
          </ac:spMkLst>
        </pc:spChg>
        <pc:spChg chg="mod">
          <ac:chgData name="Batool, Nazre" userId="bb8bcf30-75a1-410b-8398-e76265c4dbbb" providerId="ADAL" clId="{9D1878F5-B228-4B3A-BCFB-3748608E7366}" dt="2024-09-24T15:22:30.430" v="72" actId="1076"/>
          <ac:spMkLst>
            <pc:docMk/>
            <pc:sldMk cId="2212549236" sldId="338"/>
            <ac:spMk id="23" creationId="{82993999-E8BF-BFCA-5B3A-28A5FF3D5853}"/>
          </ac:spMkLst>
        </pc:spChg>
        <pc:spChg chg="mod">
          <ac:chgData name="Batool, Nazre" userId="bb8bcf30-75a1-410b-8398-e76265c4dbbb" providerId="ADAL" clId="{9D1878F5-B228-4B3A-BCFB-3748608E7366}" dt="2024-09-24T15:22:30.430" v="72" actId="1076"/>
          <ac:spMkLst>
            <pc:docMk/>
            <pc:sldMk cId="2212549236" sldId="338"/>
            <ac:spMk id="24" creationId="{FC79F081-F27E-A63A-5AE3-52C7C5E245C0}"/>
          </ac:spMkLst>
        </pc:spChg>
        <pc:spChg chg="mod">
          <ac:chgData name="Batool, Nazre" userId="bb8bcf30-75a1-410b-8398-e76265c4dbbb" providerId="ADAL" clId="{9D1878F5-B228-4B3A-BCFB-3748608E7366}" dt="2024-09-24T15:22:30.430" v="72" actId="1076"/>
          <ac:spMkLst>
            <pc:docMk/>
            <pc:sldMk cId="2212549236" sldId="338"/>
            <ac:spMk id="25" creationId="{E8E28737-10AF-BCDC-F4D2-343AE7032757}"/>
          </ac:spMkLst>
        </pc:spChg>
        <pc:spChg chg="mod">
          <ac:chgData name="Batool, Nazre" userId="bb8bcf30-75a1-410b-8398-e76265c4dbbb" providerId="ADAL" clId="{9D1878F5-B228-4B3A-BCFB-3748608E7366}" dt="2024-09-24T15:22:30.430" v="72" actId="1076"/>
          <ac:spMkLst>
            <pc:docMk/>
            <pc:sldMk cId="2212549236" sldId="338"/>
            <ac:spMk id="26" creationId="{50FA16B0-5387-84CE-71DF-8489B8F80AE5}"/>
          </ac:spMkLst>
        </pc:spChg>
        <pc:spChg chg="mod">
          <ac:chgData name="Batool, Nazre" userId="bb8bcf30-75a1-410b-8398-e76265c4dbbb" providerId="ADAL" clId="{9D1878F5-B228-4B3A-BCFB-3748608E7366}" dt="2024-09-24T15:22:30.430" v="72" actId="1076"/>
          <ac:spMkLst>
            <pc:docMk/>
            <pc:sldMk cId="2212549236" sldId="338"/>
            <ac:spMk id="27" creationId="{1193EA0A-EB44-ACBF-A04C-735A4243CE49}"/>
          </ac:spMkLst>
        </pc:spChg>
        <pc:spChg chg="mod">
          <ac:chgData name="Batool, Nazre" userId="bb8bcf30-75a1-410b-8398-e76265c4dbbb" providerId="ADAL" clId="{9D1878F5-B228-4B3A-BCFB-3748608E7366}" dt="2024-09-24T15:22:30.430" v="72" actId="1076"/>
          <ac:spMkLst>
            <pc:docMk/>
            <pc:sldMk cId="2212549236" sldId="338"/>
            <ac:spMk id="28" creationId="{523172D0-8149-3C4F-63D0-391AEE360C9C}"/>
          </ac:spMkLst>
        </pc:spChg>
        <pc:spChg chg="mod">
          <ac:chgData name="Batool, Nazre" userId="bb8bcf30-75a1-410b-8398-e76265c4dbbb" providerId="ADAL" clId="{9D1878F5-B228-4B3A-BCFB-3748608E7366}" dt="2024-09-24T15:22:30.430" v="72" actId="1076"/>
          <ac:spMkLst>
            <pc:docMk/>
            <pc:sldMk cId="2212549236" sldId="338"/>
            <ac:spMk id="29" creationId="{2DF54DEB-F2EF-7163-EB37-41D5D01D1D94}"/>
          </ac:spMkLst>
        </pc:spChg>
        <pc:spChg chg="mod">
          <ac:chgData name="Batool, Nazre" userId="bb8bcf30-75a1-410b-8398-e76265c4dbbb" providerId="ADAL" clId="{9D1878F5-B228-4B3A-BCFB-3748608E7366}" dt="2024-09-24T15:22:30.430" v="72" actId="1076"/>
          <ac:spMkLst>
            <pc:docMk/>
            <pc:sldMk cId="2212549236" sldId="338"/>
            <ac:spMk id="30" creationId="{FE321629-53C0-8749-ADB8-FD72FAE24DEB}"/>
          </ac:spMkLst>
        </pc:spChg>
        <pc:spChg chg="mod">
          <ac:chgData name="Batool, Nazre" userId="bb8bcf30-75a1-410b-8398-e76265c4dbbb" providerId="ADAL" clId="{9D1878F5-B228-4B3A-BCFB-3748608E7366}" dt="2024-09-24T15:22:30.430" v="72" actId="1076"/>
          <ac:spMkLst>
            <pc:docMk/>
            <pc:sldMk cId="2212549236" sldId="338"/>
            <ac:spMk id="31" creationId="{1BF23C05-4637-90E7-6DF9-59DF23538759}"/>
          </ac:spMkLst>
        </pc:spChg>
        <pc:spChg chg="mod">
          <ac:chgData name="Batool, Nazre" userId="bb8bcf30-75a1-410b-8398-e76265c4dbbb" providerId="ADAL" clId="{9D1878F5-B228-4B3A-BCFB-3748608E7366}" dt="2024-09-24T15:22:30.430" v="72" actId="1076"/>
          <ac:spMkLst>
            <pc:docMk/>
            <pc:sldMk cId="2212549236" sldId="338"/>
            <ac:spMk id="32" creationId="{8123CC73-2E02-A41D-85A0-720E572D8CE2}"/>
          </ac:spMkLst>
        </pc:spChg>
        <pc:spChg chg="mod">
          <ac:chgData name="Batool, Nazre" userId="bb8bcf30-75a1-410b-8398-e76265c4dbbb" providerId="ADAL" clId="{9D1878F5-B228-4B3A-BCFB-3748608E7366}" dt="2024-09-24T15:22:30.430" v="72" actId="1076"/>
          <ac:spMkLst>
            <pc:docMk/>
            <pc:sldMk cId="2212549236" sldId="338"/>
            <ac:spMk id="33" creationId="{D57F9DCA-81D1-15EB-EE1E-458B778EAE96}"/>
          </ac:spMkLst>
        </pc:spChg>
        <pc:spChg chg="mod">
          <ac:chgData name="Batool, Nazre" userId="bb8bcf30-75a1-410b-8398-e76265c4dbbb" providerId="ADAL" clId="{9D1878F5-B228-4B3A-BCFB-3748608E7366}" dt="2024-09-24T15:22:30.430" v="72" actId="1076"/>
          <ac:spMkLst>
            <pc:docMk/>
            <pc:sldMk cId="2212549236" sldId="338"/>
            <ac:spMk id="34" creationId="{0093AFAB-5E33-D76C-B6CC-5A22A5EE2508}"/>
          </ac:spMkLst>
        </pc:spChg>
        <pc:spChg chg="mod">
          <ac:chgData name="Batool, Nazre" userId="bb8bcf30-75a1-410b-8398-e76265c4dbbb" providerId="ADAL" clId="{9D1878F5-B228-4B3A-BCFB-3748608E7366}" dt="2024-09-24T15:22:30.430" v="72" actId="1076"/>
          <ac:spMkLst>
            <pc:docMk/>
            <pc:sldMk cId="2212549236" sldId="338"/>
            <ac:spMk id="35" creationId="{C4D862D6-AE27-F18D-CE58-D20289FF0838}"/>
          </ac:spMkLst>
        </pc:spChg>
        <pc:spChg chg="mod">
          <ac:chgData name="Batool, Nazre" userId="bb8bcf30-75a1-410b-8398-e76265c4dbbb" providerId="ADAL" clId="{9D1878F5-B228-4B3A-BCFB-3748608E7366}" dt="2024-09-24T15:22:30.430" v="72" actId="1076"/>
          <ac:spMkLst>
            <pc:docMk/>
            <pc:sldMk cId="2212549236" sldId="338"/>
            <ac:spMk id="36" creationId="{76BEE66D-2629-30B4-4BE3-4256030F8B2E}"/>
          </ac:spMkLst>
        </pc:spChg>
        <pc:spChg chg="mod">
          <ac:chgData name="Batool, Nazre" userId="bb8bcf30-75a1-410b-8398-e76265c4dbbb" providerId="ADAL" clId="{9D1878F5-B228-4B3A-BCFB-3748608E7366}" dt="2024-09-24T15:22:30.430" v="72" actId="1076"/>
          <ac:spMkLst>
            <pc:docMk/>
            <pc:sldMk cId="2212549236" sldId="338"/>
            <ac:spMk id="37" creationId="{61D44D78-A6BC-254B-F431-790743711DDF}"/>
          </ac:spMkLst>
        </pc:spChg>
        <pc:spChg chg="mod">
          <ac:chgData name="Batool, Nazre" userId="bb8bcf30-75a1-410b-8398-e76265c4dbbb" providerId="ADAL" clId="{9D1878F5-B228-4B3A-BCFB-3748608E7366}" dt="2024-09-24T15:22:30.430" v="72" actId="1076"/>
          <ac:spMkLst>
            <pc:docMk/>
            <pc:sldMk cId="2212549236" sldId="338"/>
            <ac:spMk id="38" creationId="{1CC49B11-8BAF-BABE-1AB1-1D7F485CE24B}"/>
          </ac:spMkLst>
        </pc:spChg>
        <pc:spChg chg="mod">
          <ac:chgData name="Batool, Nazre" userId="bb8bcf30-75a1-410b-8398-e76265c4dbbb" providerId="ADAL" clId="{9D1878F5-B228-4B3A-BCFB-3748608E7366}" dt="2024-09-24T15:22:30.430" v="72" actId="1076"/>
          <ac:spMkLst>
            <pc:docMk/>
            <pc:sldMk cId="2212549236" sldId="338"/>
            <ac:spMk id="39" creationId="{8F9B6939-55BE-C7C1-BC99-F8DE77D7E535}"/>
          </ac:spMkLst>
        </pc:spChg>
        <pc:spChg chg="mod">
          <ac:chgData name="Batool, Nazre" userId="bb8bcf30-75a1-410b-8398-e76265c4dbbb" providerId="ADAL" clId="{9D1878F5-B228-4B3A-BCFB-3748608E7366}" dt="2024-09-24T15:22:30.430" v="72" actId="1076"/>
          <ac:spMkLst>
            <pc:docMk/>
            <pc:sldMk cId="2212549236" sldId="338"/>
            <ac:spMk id="40" creationId="{AC77A831-4CBA-6754-91C4-2787AA24F183}"/>
          </ac:spMkLst>
        </pc:spChg>
        <pc:spChg chg="mod">
          <ac:chgData name="Batool, Nazre" userId="bb8bcf30-75a1-410b-8398-e76265c4dbbb" providerId="ADAL" clId="{9D1878F5-B228-4B3A-BCFB-3748608E7366}" dt="2024-09-24T15:22:30.430" v="72" actId="1076"/>
          <ac:spMkLst>
            <pc:docMk/>
            <pc:sldMk cId="2212549236" sldId="338"/>
            <ac:spMk id="41" creationId="{EBD4B02C-99B1-A0E6-D005-782D1727CDE9}"/>
          </ac:spMkLst>
        </pc:spChg>
        <pc:spChg chg="mod">
          <ac:chgData name="Batool, Nazre" userId="bb8bcf30-75a1-410b-8398-e76265c4dbbb" providerId="ADAL" clId="{9D1878F5-B228-4B3A-BCFB-3748608E7366}" dt="2024-09-24T15:22:30.430" v="72" actId="1076"/>
          <ac:spMkLst>
            <pc:docMk/>
            <pc:sldMk cId="2212549236" sldId="338"/>
            <ac:spMk id="42" creationId="{9A0F1E29-F620-5525-4504-45211E05D317}"/>
          </ac:spMkLst>
        </pc:spChg>
        <pc:spChg chg="mod">
          <ac:chgData name="Batool, Nazre" userId="bb8bcf30-75a1-410b-8398-e76265c4dbbb" providerId="ADAL" clId="{9D1878F5-B228-4B3A-BCFB-3748608E7366}" dt="2024-09-24T15:22:30.430" v="72" actId="1076"/>
          <ac:spMkLst>
            <pc:docMk/>
            <pc:sldMk cId="2212549236" sldId="338"/>
            <ac:spMk id="43" creationId="{A9F9024C-5F94-1942-4DD0-4807A6746060}"/>
          </ac:spMkLst>
        </pc:spChg>
        <pc:spChg chg="mod">
          <ac:chgData name="Batool, Nazre" userId="bb8bcf30-75a1-410b-8398-e76265c4dbbb" providerId="ADAL" clId="{9D1878F5-B228-4B3A-BCFB-3748608E7366}" dt="2024-09-24T15:22:30.430" v="72" actId="1076"/>
          <ac:spMkLst>
            <pc:docMk/>
            <pc:sldMk cId="2212549236" sldId="338"/>
            <ac:spMk id="44" creationId="{14086C09-D7FB-7090-D9A8-F9BD3D050BBB}"/>
          </ac:spMkLst>
        </pc:spChg>
        <pc:spChg chg="mod">
          <ac:chgData name="Batool, Nazre" userId="bb8bcf30-75a1-410b-8398-e76265c4dbbb" providerId="ADAL" clId="{9D1878F5-B228-4B3A-BCFB-3748608E7366}" dt="2024-09-24T15:22:30.430" v="72" actId="1076"/>
          <ac:spMkLst>
            <pc:docMk/>
            <pc:sldMk cId="2212549236" sldId="338"/>
            <ac:spMk id="45" creationId="{69560058-35D2-0107-3675-C002CAE903A3}"/>
          </ac:spMkLst>
        </pc:spChg>
        <pc:spChg chg="mod">
          <ac:chgData name="Batool, Nazre" userId="bb8bcf30-75a1-410b-8398-e76265c4dbbb" providerId="ADAL" clId="{9D1878F5-B228-4B3A-BCFB-3748608E7366}" dt="2024-09-24T15:22:30.430" v="72" actId="1076"/>
          <ac:spMkLst>
            <pc:docMk/>
            <pc:sldMk cId="2212549236" sldId="338"/>
            <ac:spMk id="46" creationId="{E4D9B603-56C1-6B89-F50E-8ABC51F26FE3}"/>
          </ac:spMkLst>
        </pc:spChg>
        <pc:spChg chg="mod">
          <ac:chgData name="Batool, Nazre" userId="bb8bcf30-75a1-410b-8398-e76265c4dbbb" providerId="ADAL" clId="{9D1878F5-B228-4B3A-BCFB-3748608E7366}" dt="2024-09-24T15:22:30.430" v="72" actId="1076"/>
          <ac:spMkLst>
            <pc:docMk/>
            <pc:sldMk cId="2212549236" sldId="338"/>
            <ac:spMk id="47" creationId="{6AFEA81B-7CB7-A3D2-531A-0954A4476480}"/>
          </ac:spMkLst>
        </pc:spChg>
        <pc:spChg chg="mod">
          <ac:chgData name="Batool, Nazre" userId="bb8bcf30-75a1-410b-8398-e76265c4dbbb" providerId="ADAL" clId="{9D1878F5-B228-4B3A-BCFB-3748608E7366}" dt="2024-09-24T15:22:30.430" v="72" actId="1076"/>
          <ac:spMkLst>
            <pc:docMk/>
            <pc:sldMk cId="2212549236" sldId="338"/>
            <ac:spMk id="48" creationId="{F4DC341C-2B67-C656-1372-CCCEA5FB1024}"/>
          </ac:spMkLst>
        </pc:spChg>
        <pc:spChg chg="mod">
          <ac:chgData name="Batool, Nazre" userId="bb8bcf30-75a1-410b-8398-e76265c4dbbb" providerId="ADAL" clId="{9D1878F5-B228-4B3A-BCFB-3748608E7366}" dt="2024-09-24T15:22:30.430" v="72" actId="1076"/>
          <ac:spMkLst>
            <pc:docMk/>
            <pc:sldMk cId="2212549236" sldId="338"/>
            <ac:spMk id="49" creationId="{46342B46-8C08-00C4-E31C-06542D5523FD}"/>
          </ac:spMkLst>
        </pc:spChg>
        <pc:spChg chg="mod">
          <ac:chgData name="Batool, Nazre" userId="bb8bcf30-75a1-410b-8398-e76265c4dbbb" providerId="ADAL" clId="{9D1878F5-B228-4B3A-BCFB-3748608E7366}" dt="2024-09-24T15:22:30.430" v="72" actId="1076"/>
          <ac:spMkLst>
            <pc:docMk/>
            <pc:sldMk cId="2212549236" sldId="338"/>
            <ac:spMk id="50" creationId="{4B24B85F-5A28-A8BA-D2C4-08F7B10C26A1}"/>
          </ac:spMkLst>
        </pc:spChg>
        <pc:spChg chg="mod">
          <ac:chgData name="Batool, Nazre" userId="bb8bcf30-75a1-410b-8398-e76265c4dbbb" providerId="ADAL" clId="{9D1878F5-B228-4B3A-BCFB-3748608E7366}" dt="2024-09-24T15:22:30.430" v="72" actId="1076"/>
          <ac:spMkLst>
            <pc:docMk/>
            <pc:sldMk cId="2212549236" sldId="338"/>
            <ac:spMk id="51" creationId="{62BAA99A-8386-8A3A-45C0-35B09870F683}"/>
          </ac:spMkLst>
        </pc:spChg>
        <pc:spChg chg="mod">
          <ac:chgData name="Batool, Nazre" userId="bb8bcf30-75a1-410b-8398-e76265c4dbbb" providerId="ADAL" clId="{9D1878F5-B228-4B3A-BCFB-3748608E7366}" dt="2024-09-24T15:22:30.430" v="72" actId="1076"/>
          <ac:spMkLst>
            <pc:docMk/>
            <pc:sldMk cId="2212549236" sldId="338"/>
            <ac:spMk id="52" creationId="{41C65D49-6240-CD11-3D9C-FA2C0BACC8E4}"/>
          </ac:spMkLst>
        </pc:spChg>
        <pc:spChg chg="mod">
          <ac:chgData name="Batool, Nazre" userId="bb8bcf30-75a1-410b-8398-e76265c4dbbb" providerId="ADAL" clId="{9D1878F5-B228-4B3A-BCFB-3748608E7366}" dt="2024-09-24T15:22:30.430" v="72" actId="1076"/>
          <ac:spMkLst>
            <pc:docMk/>
            <pc:sldMk cId="2212549236" sldId="338"/>
            <ac:spMk id="53" creationId="{E1DA8DB4-BF73-BF8A-5B61-1C9D85C1CA3F}"/>
          </ac:spMkLst>
        </pc:spChg>
        <pc:spChg chg="mod">
          <ac:chgData name="Batool, Nazre" userId="bb8bcf30-75a1-410b-8398-e76265c4dbbb" providerId="ADAL" clId="{9D1878F5-B228-4B3A-BCFB-3748608E7366}" dt="2024-09-24T15:22:30.430" v="72" actId="1076"/>
          <ac:spMkLst>
            <pc:docMk/>
            <pc:sldMk cId="2212549236" sldId="338"/>
            <ac:spMk id="54" creationId="{53B2EE14-EB56-F4E7-7EAA-2A0C3D02909D}"/>
          </ac:spMkLst>
        </pc:spChg>
        <pc:spChg chg="mod">
          <ac:chgData name="Batool, Nazre" userId="bb8bcf30-75a1-410b-8398-e76265c4dbbb" providerId="ADAL" clId="{9D1878F5-B228-4B3A-BCFB-3748608E7366}" dt="2024-09-24T15:22:30.430" v="72" actId="1076"/>
          <ac:spMkLst>
            <pc:docMk/>
            <pc:sldMk cId="2212549236" sldId="338"/>
            <ac:spMk id="55" creationId="{F026585C-20EF-C83C-83A8-4E0AE350BB39}"/>
          </ac:spMkLst>
        </pc:spChg>
        <pc:spChg chg="mod">
          <ac:chgData name="Batool, Nazre" userId="bb8bcf30-75a1-410b-8398-e76265c4dbbb" providerId="ADAL" clId="{9D1878F5-B228-4B3A-BCFB-3748608E7366}" dt="2024-09-24T15:22:30.430" v="72" actId="1076"/>
          <ac:spMkLst>
            <pc:docMk/>
            <pc:sldMk cId="2212549236" sldId="338"/>
            <ac:spMk id="56" creationId="{3D4989E7-A7B2-CC21-7EE1-7FB3DF06B374}"/>
          </ac:spMkLst>
        </pc:spChg>
        <pc:spChg chg="mod">
          <ac:chgData name="Batool, Nazre" userId="bb8bcf30-75a1-410b-8398-e76265c4dbbb" providerId="ADAL" clId="{9D1878F5-B228-4B3A-BCFB-3748608E7366}" dt="2024-09-24T15:22:30.430" v="72" actId="1076"/>
          <ac:spMkLst>
            <pc:docMk/>
            <pc:sldMk cId="2212549236" sldId="338"/>
            <ac:spMk id="57" creationId="{7528EAE3-8308-EB7E-0575-34E88D467359}"/>
          </ac:spMkLst>
        </pc:spChg>
        <pc:spChg chg="mod">
          <ac:chgData name="Batool, Nazre" userId="bb8bcf30-75a1-410b-8398-e76265c4dbbb" providerId="ADAL" clId="{9D1878F5-B228-4B3A-BCFB-3748608E7366}" dt="2024-09-24T15:22:30.430" v="72" actId="1076"/>
          <ac:spMkLst>
            <pc:docMk/>
            <pc:sldMk cId="2212549236" sldId="338"/>
            <ac:spMk id="58" creationId="{F2779F23-9A43-4956-9679-0C3CFD3B80F9}"/>
          </ac:spMkLst>
        </pc:spChg>
        <pc:spChg chg="mod">
          <ac:chgData name="Batool, Nazre" userId="bb8bcf30-75a1-410b-8398-e76265c4dbbb" providerId="ADAL" clId="{9D1878F5-B228-4B3A-BCFB-3748608E7366}" dt="2024-09-24T15:22:30.430" v="72" actId="1076"/>
          <ac:spMkLst>
            <pc:docMk/>
            <pc:sldMk cId="2212549236" sldId="338"/>
            <ac:spMk id="59" creationId="{C9230BC5-7537-7007-6953-CFFC9CF27565}"/>
          </ac:spMkLst>
        </pc:spChg>
        <pc:spChg chg="mod">
          <ac:chgData name="Batool, Nazre" userId="bb8bcf30-75a1-410b-8398-e76265c4dbbb" providerId="ADAL" clId="{9D1878F5-B228-4B3A-BCFB-3748608E7366}" dt="2024-09-24T15:22:30.430" v="72" actId="1076"/>
          <ac:spMkLst>
            <pc:docMk/>
            <pc:sldMk cId="2212549236" sldId="338"/>
            <ac:spMk id="60" creationId="{95078EBE-E41E-CDD6-830C-CD53654ED2B8}"/>
          </ac:spMkLst>
        </pc:spChg>
        <pc:spChg chg="mod">
          <ac:chgData name="Batool, Nazre" userId="bb8bcf30-75a1-410b-8398-e76265c4dbbb" providerId="ADAL" clId="{9D1878F5-B228-4B3A-BCFB-3748608E7366}" dt="2024-09-24T15:22:30.430" v="72" actId="1076"/>
          <ac:spMkLst>
            <pc:docMk/>
            <pc:sldMk cId="2212549236" sldId="338"/>
            <ac:spMk id="61" creationId="{A3C82BF9-EE20-2DC3-2980-4CFEE8597228}"/>
          </ac:spMkLst>
        </pc:spChg>
        <pc:spChg chg="mod">
          <ac:chgData name="Batool, Nazre" userId="bb8bcf30-75a1-410b-8398-e76265c4dbbb" providerId="ADAL" clId="{9D1878F5-B228-4B3A-BCFB-3748608E7366}" dt="2024-09-24T15:22:30.430" v="72" actId="1076"/>
          <ac:spMkLst>
            <pc:docMk/>
            <pc:sldMk cId="2212549236" sldId="338"/>
            <ac:spMk id="62" creationId="{5DC15FAB-D36E-B283-91B3-EB9668AD2D07}"/>
          </ac:spMkLst>
        </pc:spChg>
        <pc:spChg chg="mod">
          <ac:chgData name="Batool, Nazre" userId="bb8bcf30-75a1-410b-8398-e76265c4dbbb" providerId="ADAL" clId="{9D1878F5-B228-4B3A-BCFB-3748608E7366}" dt="2024-09-24T15:22:30.430" v="72" actId="1076"/>
          <ac:spMkLst>
            <pc:docMk/>
            <pc:sldMk cId="2212549236" sldId="338"/>
            <ac:spMk id="63" creationId="{E8BD5A03-D324-095B-351C-65B6BCA075B7}"/>
          </ac:spMkLst>
        </pc:spChg>
        <pc:spChg chg="mod">
          <ac:chgData name="Batool, Nazre" userId="bb8bcf30-75a1-410b-8398-e76265c4dbbb" providerId="ADAL" clId="{9D1878F5-B228-4B3A-BCFB-3748608E7366}" dt="2024-09-24T15:22:30.430" v="72" actId="1076"/>
          <ac:spMkLst>
            <pc:docMk/>
            <pc:sldMk cId="2212549236" sldId="338"/>
            <ac:spMk id="64" creationId="{33FB5F96-2B95-6850-D165-45C613E223B2}"/>
          </ac:spMkLst>
        </pc:spChg>
        <pc:spChg chg="mod">
          <ac:chgData name="Batool, Nazre" userId="bb8bcf30-75a1-410b-8398-e76265c4dbbb" providerId="ADAL" clId="{9D1878F5-B228-4B3A-BCFB-3748608E7366}" dt="2024-09-24T15:22:30.430" v="72" actId="1076"/>
          <ac:spMkLst>
            <pc:docMk/>
            <pc:sldMk cId="2212549236" sldId="338"/>
            <ac:spMk id="65" creationId="{1ABF6B3E-905D-68EB-BFF8-A87BD47973A3}"/>
          </ac:spMkLst>
        </pc:spChg>
        <pc:spChg chg="mod">
          <ac:chgData name="Batool, Nazre" userId="bb8bcf30-75a1-410b-8398-e76265c4dbbb" providerId="ADAL" clId="{9D1878F5-B228-4B3A-BCFB-3748608E7366}" dt="2024-09-24T15:22:30.430" v="72" actId="1076"/>
          <ac:spMkLst>
            <pc:docMk/>
            <pc:sldMk cId="2212549236" sldId="338"/>
            <ac:spMk id="66" creationId="{32DFBADB-BD87-695E-FDE4-3FB818D01F81}"/>
          </ac:spMkLst>
        </pc:spChg>
        <pc:spChg chg="mod">
          <ac:chgData name="Batool, Nazre" userId="bb8bcf30-75a1-410b-8398-e76265c4dbbb" providerId="ADAL" clId="{9D1878F5-B228-4B3A-BCFB-3748608E7366}" dt="2024-09-24T15:22:30.430" v="72" actId="1076"/>
          <ac:spMkLst>
            <pc:docMk/>
            <pc:sldMk cId="2212549236" sldId="338"/>
            <ac:spMk id="67" creationId="{8F956664-13E3-5BEA-E867-092264DEAB26}"/>
          </ac:spMkLst>
        </pc:spChg>
        <pc:spChg chg="mod">
          <ac:chgData name="Batool, Nazre" userId="bb8bcf30-75a1-410b-8398-e76265c4dbbb" providerId="ADAL" clId="{9D1878F5-B228-4B3A-BCFB-3748608E7366}" dt="2024-09-24T15:22:30.430" v="72" actId="1076"/>
          <ac:spMkLst>
            <pc:docMk/>
            <pc:sldMk cId="2212549236" sldId="338"/>
            <ac:spMk id="68" creationId="{DC39B24F-183D-E671-F31A-16DA4A624A93}"/>
          </ac:spMkLst>
        </pc:spChg>
        <pc:spChg chg="mod">
          <ac:chgData name="Batool, Nazre" userId="bb8bcf30-75a1-410b-8398-e76265c4dbbb" providerId="ADAL" clId="{9D1878F5-B228-4B3A-BCFB-3748608E7366}" dt="2024-09-24T15:22:30.430" v="72" actId="1076"/>
          <ac:spMkLst>
            <pc:docMk/>
            <pc:sldMk cId="2212549236" sldId="338"/>
            <ac:spMk id="69" creationId="{D9AB3C74-5368-B091-8075-73C4FF508B1B}"/>
          </ac:spMkLst>
        </pc:spChg>
        <pc:spChg chg="mod">
          <ac:chgData name="Batool, Nazre" userId="bb8bcf30-75a1-410b-8398-e76265c4dbbb" providerId="ADAL" clId="{9D1878F5-B228-4B3A-BCFB-3748608E7366}" dt="2024-09-24T15:22:30.430" v="72" actId="1076"/>
          <ac:spMkLst>
            <pc:docMk/>
            <pc:sldMk cId="2212549236" sldId="338"/>
            <ac:spMk id="70" creationId="{A74A61F8-BF0A-213A-421E-B06123358102}"/>
          </ac:spMkLst>
        </pc:spChg>
        <pc:spChg chg="mod">
          <ac:chgData name="Batool, Nazre" userId="bb8bcf30-75a1-410b-8398-e76265c4dbbb" providerId="ADAL" clId="{9D1878F5-B228-4B3A-BCFB-3748608E7366}" dt="2024-09-24T15:22:30.430" v="72" actId="1076"/>
          <ac:spMkLst>
            <pc:docMk/>
            <pc:sldMk cId="2212549236" sldId="338"/>
            <ac:spMk id="71" creationId="{EAA507CE-A0B6-DC54-45F4-F04E89900C9F}"/>
          </ac:spMkLst>
        </pc:spChg>
        <pc:spChg chg="mod">
          <ac:chgData name="Batool, Nazre" userId="bb8bcf30-75a1-410b-8398-e76265c4dbbb" providerId="ADAL" clId="{9D1878F5-B228-4B3A-BCFB-3748608E7366}" dt="2024-09-24T15:22:30.430" v="72" actId="1076"/>
          <ac:spMkLst>
            <pc:docMk/>
            <pc:sldMk cId="2212549236" sldId="338"/>
            <ac:spMk id="72" creationId="{F7E6213C-D492-4CCB-D5F6-C97F19040A63}"/>
          </ac:spMkLst>
        </pc:spChg>
        <pc:spChg chg="mod">
          <ac:chgData name="Batool, Nazre" userId="bb8bcf30-75a1-410b-8398-e76265c4dbbb" providerId="ADAL" clId="{9D1878F5-B228-4B3A-BCFB-3748608E7366}" dt="2024-09-24T15:22:30.430" v="72" actId="1076"/>
          <ac:spMkLst>
            <pc:docMk/>
            <pc:sldMk cId="2212549236" sldId="338"/>
            <ac:spMk id="73" creationId="{B7890F6D-EFA0-0725-25D0-935A98660017}"/>
          </ac:spMkLst>
        </pc:spChg>
        <pc:spChg chg="mod">
          <ac:chgData name="Batool, Nazre" userId="bb8bcf30-75a1-410b-8398-e76265c4dbbb" providerId="ADAL" clId="{9D1878F5-B228-4B3A-BCFB-3748608E7366}" dt="2024-09-24T15:22:30.430" v="72" actId="1076"/>
          <ac:spMkLst>
            <pc:docMk/>
            <pc:sldMk cId="2212549236" sldId="338"/>
            <ac:spMk id="74" creationId="{B616438B-45CF-65C4-2C44-756D6E21CA7C}"/>
          </ac:spMkLst>
        </pc:spChg>
        <pc:spChg chg="mod">
          <ac:chgData name="Batool, Nazre" userId="bb8bcf30-75a1-410b-8398-e76265c4dbbb" providerId="ADAL" clId="{9D1878F5-B228-4B3A-BCFB-3748608E7366}" dt="2024-09-24T15:22:30.430" v="72" actId="1076"/>
          <ac:spMkLst>
            <pc:docMk/>
            <pc:sldMk cId="2212549236" sldId="338"/>
            <ac:spMk id="75" creationId="{2A7AEABC-8D7D-0C6D-163A-D5BD049EA77A}"/>
          </ac:spMkLst>
        </pc:spChg>
        <pc:spChg chg="mod">
          <ac:chgData name="Batool, Nazre" userId="bb8bcf30-75a1-410b-8398-e76265c4dbbb" providerId="ADAL" clId="{9D1878F5-B228-4B3A-BCFB-3748608E7366}" dt="2024-09-24T15:22:30.430" v="72" actId="1076"/>
          <ac:spMkLst>
            <pc:docMk/>
            <pc:sldMk cId="2212549236" sldId="338"/>
            <ac:spMk id="76" creationId="{44397523-EA53-2504-7956-9A2CC3F5040F}"/>
          </ac:spMkLst>
        </pc:spChg>
        <pc:spChg chg="mod">
          <ac:chgData name="Batool, Nazre" userId="bb8bcf30-75a1-410b-8398-e76265c4dbbb" providerId="ADAL" clId="{9D1878F5-B228-4B3A-BCFB-3748608E7366}" dt="2024-09-24T15:22:30.430" v="72" actId="1076"/>
          <ac:spMkLst>
            <pc:docMk/>
            <pc:sldMk cId="2212549236" sldId="338"/>
            <ac:spMk id="77" creationId="{F83570AD-9D24-DE11-91ED-BA7027EC7046}"/>
          </ac:spMkLst>
        </pc:spChg>
        <pc:spChg chg="mod">
          <ac:chgData name="Batool, Nazre" userId="bb8bcf30-75a1-410b-8398-e76265c4dbbb" providerId="ADAL" clId="{9D1878F5-B228-4B3A-BCFB-3748608E7366}" dt="2024-09-24T15:22:30.430" v="72" actId="1076"/>
          <ac:spMkLst>
            <pc:docMk/>
            <pc:sldMk cId="2212549236" sldId="338"/>
            <ac:spMk id="78" creationId="{C2963CA3-EF8E-38C3-108F-FF0932E242EC}"/>
          </ac:spMkLst>
        </pc:spChg>
        <pc:spChg chg="mod">
          <ac:chgData name="Batool, Nazre" userId="bb8bcf30-75a1-410b-8398-e76265c4dbbb" providerId="ADAL" clId="{9D1878F5-B228-4B3A-BCFB-3748608E7366}" dt="2024-09-24T15:22:30.430" v="72" actId="1076"/>
          <ac:spMkLst>
            <pc:docMk/>
            <pc:sldMk cId="2212549236" sldId="338"/>
            <ac:spMk id="79" creationId="{61B3C2D8-1C4E-F453-EF97-D792CE3836D9}"/>
          </ac:spMkLst>
        </pc:spChg>
        <pc:spChg chg="mod">
          <ac:chgData name="Batool, Nazre" userId="bb8bcf30-75a1-410b-8398-e76265c4dbbb" providerId="ADAL" clId="{9D1878F5-B228-4B3A-BCFB-3748608E7366}" dt="2024-09-24T15:22:30.430" v="72" actId="1076"/>
          <ac:spMkLst>
            <pc:docMk/>
            <pc:sldMk cId="2212549236" sldId="338"/>
            <ac:spMk id="80" creationId="{A5B0BDAB-03E2-04A9-AA74-3E007E188E9C}"/>
          </ac:spMkLst>
        </pc:spChg>
        <pc:spChg chg="mod">
          <ac:chgData name="Batool, Nazre" userId="bb8bcf30-75a1-410b-8398-e76265c4dbbb" providerId="ADAL" clId="{9D1878F5-B228-4B3A-BCFB-3748608E7366}" dt="2024-09-24T15:22:30.430" v="72" actId="1076"/>
          <ac:spMkLst>
            <pc:docMk/>
            <pc:sldMk cId="2212549236" sldId="338"/>
            <ac:spMk id="81" creationId="{6EC8627E-D770-65B6-BC63-4DC79757005D}"/>
          </ac:spMkLst>
        </pc:spChg>
        <pc:spChg chg="mod">
          <ac:chgData name="Batool, Nazre" userId="bb8bcf30-75a1-410b-8398-e76265c4dbbb" providerId="ADAL" clId="{9D1878F5-B228-4B3A-BCFB-3748608E7366}" dt="2024-09-24T15:22:30.430" v="72" actId="1076"/>
          <ac:spMkLst>
            <pc:docMk/>
            <pc:sldMk cId="2212549236" sldId="338"/>
            <ac:spMk id="82" creationId="{23041ABF-A34F-633C-1736-168F91DC61B9}"/>
          </ac:spMkLst>
        </pc:spChg>
        <pc:spChg chg="mod">
          <ac:chgData name="Batool, Nazre" userId="bb8bcf30-75a1-410b-8398-e76265c4dbbb" providerId="ADAL" clId="{9D1878F5-B228-4B3A-BCFB-3748608E7366}" dt="2024-09-24T15:22:30.430" v="72" actId="1076"/>
          <ac:spMkLst>
            <pc:docMk/>
            <pc:sldMk cId="2212549236" sldId="338"/>
            <ac:spMk id="83" creationId="{32EF5E27-5C35-4A0A-FDF3-C14E486786C1}"/>
          </ac:spMkLst>
        </pc:spChg>
        <pc:spChg chg="mod">
          <ac:chgData name="Batool, Nazre" userId="bb8bcf30-75a1-410b-8398-e76265c4dbbb" providerId="ADAL" clId="{9D1878F5-B228-4B3A-BCFB-3748608E7366}" dt="2024-09-24T15:22:30.430" v="72" actId="1076"/>
          <ac:spMkLst>
            <pc:docMk/>
            <pc:sldMk cId="2212549236" sldId="338"/>
            <ac:spMk id="84" creationId="{6E2A6BAE-AB2B-9005-F763-3565EBB4B40E}"/>
          </ac:spMkLst>
        </pc:spChg>
        <pc:spChg chg="mod">
          <ac:chgData name="Batool, Nazre" userId="bb8bcf30-75a1-410b-8398-e76265c4dbbb" providerId="ADAL" clId="{9D1878F5-B228-4B3A-BCFB-3748608E7366}" dt="2024-09-24T15:22:30.430" v="72" actId="1076"/>
          <ac:spMkLst>
            <pc:docMk/>
            <pc:sldMk cId="2212549236" sldId="338"/>
            <ac:spMk id="85" creationId="{603399A0-E03E-D610-8E1F-306821AC47AE}"/>
          </ac:spMkLst>
        </pc:spChg>
        <pc:spChg chg="mod">
          <ac:chgData name="Batool, Nazre" userId="bb8bcf30-75a1-410b-8398-e76265c4dbbb" providerId="ADAL" clId="{9D1878F5-B228-4B3A-BCFB-3748608E7366}" dt="2024-09-24T15:22:30.430" v="72" actId="1076"/>
          <ac:spMkLst>
            <pc:docMk/>
            <pc:sldMk cId="2212549236" sldId="338"/>
            <ac:spMk id="86" creationId="{0BB5B6C3-4412-8E38-C2A0-876CBCD0A7E8}"/>
          </ac:spMkLst>
        </pc:spChg>
        <pc:spChg chg="mod">
          <ac:chgData name="Batool, Nazre" userId="bb8bcf30-75a1-410b-8398-e76265c4dbbb" providerId="ADAL" clId="{9D1878F5-B228-4B3A-BCFB-3748608E7366}" dt="2024-09-24T15:22:30.430" v="72" actId="1076"/>
          <ac:spMkLst>
            <pc:docMk/>
            <pc:sldMk cId="2212549236" sldId="338"/>
            <ac:spMk id="87" creationId="{F87DC396-2437-1630-145E-98A37452D884}"/>
          </ac:spMkLst>
        </pc:spChg>
        <pc:spChg chg="mod">
          <ac:chgData name="Batool, Nazre" userId="bb8bcf30-75a1-410b-8398-e76265c4dbbb" providerId="ADAL" clId="{9D1878F5-B228-4B3A-BCFB-3748608E7366}" dt="2024-09-24T15:22:30.430" v="72" actId="1076"/>
          <ac:spMkLst>
            <pc:docMk/>
            <pc:sldMk cId="2212549236" sldId="338"/>
            <ac:spMk id="88" creationId="{5F7A7A87-7383-F5C7-AE89-11917E7AD5ED}"/>
          </ac:spMkLst>
        </pc:spChg>
        <pc:spChg chg="mod">
          <ac:chgData name="Batool, Nazre" userId="bb8bcf30-75a1-410b-8398-e76265c4dbbb" providerId="ADAL" clId="{9D1878F5-B228-4B3A-BCFB-3748608E7366}" dt="2024-09-24T15:22:30.430" v="72" actId="1076"/>
          <ac:spMkLst>
            <pc:docMk/>
            <pc:sldMk cId="2212549236" sldId="338"/>
            <ac:spMk id="89" creationId="{A5E4BF1E-8209-B727-BDDD-1D55EC902132}"/>
          </ac:spMkLst>
        </pc:spChg>
        <pc:spChg chg="mod">
          <ac:chgData name="Batool, Nazre" userId="bb8bcf30-75a1-410b-8398-e76265c4dbbb" providerId="ADAL" clId="{9D1878F5-B228-4B3A-BCFB-3748608E7366}" dt="2024-09-24T15:22:30.430" v="72" actId="1076"/>
          <ac:spMkLst>
            <pc:docMk/>
            <pc:sldMk cId="2212549236" sldId="338"/>
            <ac:spMk id="90" creationId="{7B650E3B-B208-5ABB-4139-2DC937E1D5AB}"/>
          </ac:spMkLst>
        </pc:spChg>
        <pc:spChg chg="mod">
          <ac:chgData name="Batool, Nazre" userId="bb8bcf30-75a1-410b-8398-e76265c4dbbb" providerId="ADAL" clId="{9D1878F5-B228-4B3A-BCFB-3748608E7366}" dt="2024-09-24T15:22:30.430" v="72" actId="1076"/>
          <ac:spMkLst>
            <pc:docMk/>
            <pc:sldMk cId="2212549236" sldId="338"/>
            <ac:spMk id="91" creationId="{25658A0F-8CE1-2464-DA9A-5752093B4463}"/>
          </ac:spMkLst>
        </pc:spChg>
        <pc:spChg chg="mod">
          <ac:chgData name="Batool, Nazre" userId="bb8bcf30-75a1-410b-8398-e76265c4dbbb" providerId="ADAL" clId="{9D1878F5-B228-4B3A-BCFB-3748608E7366}" dt="2024-09-24T15:22:30.430" v="72" actId="1076"/>
          <ac:spMkLst>
            <pc:docMk/>
            <pc:sldMk cId="2212549236" sldId="338"/>
            <ac:spMk id="92" creationId="{A575BC73-12BC-9B83-6E75-6803F73F5FC9}"/>
          </ac:spMkLst>
        </pc:spChg>
        <pc:grpChg chg="add del mod">
          <ac:chgData name="Batool, Nazre" userId="bb8bcf30-75a1-410b-8398-e76265c4dbbb" providerId="ADAL" clId="{9D1878F5-B228-4B3A-BCFB-3748608E7366}" dt="2024-09-24T15:22:33.220" v="73" actId="478"/>
          <ac:grpSpMkLst>
            <pc:docMk/>
            <pc:sldMk cId="2212549236" sldId="338"/>
            <ac:grpSpMk id="2" creationId="{95FEB77B-8A04-024D-E702-850C2C7E8C01}"/>
          </ac:grpSpMkLst>
        </pc:grpChg>
        <pc:grpChg chg="mod">
          <ac:chgData name="Batool, Nazre" userId="bb8bcf30-75a1-410b-8398-e76265c4dbbb" providerId="ADAL" clId="{9D1878F5-B228-4B3A-BCFB-3748608E7366}" dt="2024-09-24T15:22:30.430" v="72" actId="1076"/>
          <ac:grpSpMkLst>
            <pc:docMk/>
            <pc:sldMk cId="2212549236" sldId="338"/>
            <ac:grpSpMk id="5" creationId="{3C2589DE-5508-99E4-EB14-791271060740}"/>
          </ac:grpSpMkLst>
        </pc:grpChg>
        <pc:graphicFrameChg chg="add mod">
          <ac:chgData name="Batool, Nazre" userId="bb8bcf30-75a1-410b-8398-e76265c4dbbb" providerId="ADAL" clId="{9D1878F5-B228-4B3A-BCFB-3748608E7366}" dt="2024-09-24T15:23:02.256" v="79" actId="1076"/>
          <ac:graphicFrameMkLst>
            <pc:docMk/>
            <pc:sldMk cId="2212549236" sldId="338"/>
            <ac:graphicFrameMk id="95" creationId="{69E9DEED-FAF8-7CEC-BB09-535D6801FEA0}"/>
          </ac:graphicFrameMkLst>
        </pc:graphicFrameChg>
        <pc:picChg chg="add mod">
          <ac:chgData name="Batool, Nazre" userId="bb8bcf30-75a1-410b-8398-e76265c4dbbb" providerId="ADAL" clId="{9D1878F5-B228-4B3A-BCFB-3748608E7366}" dt="2024-09-25T16:16:24.696" v="1166" actId="1076"/>
          <ac:picMkLst>
            <pc:docMk/>
            <pc:sldMk cId="2212549236" sldId="338"/>
            <ac:picMk id="93" creationId="{C265288D-B2DA-C47A-2EFA-584C5202AD0E}"/>
          </ac:picMkLst>
        </pc:picChg>
        <pc:picChg chg="add mod">
          <ac:chgData name="Batool, Nazre" userId="bb8bcf30-75a1-410b-8398-e76265c4dbbb" providerId="ADAL" clId="{9D1878F5-B228-4B3A-BCFB-3748608E7366}" dt="2024-09-25T16:16:23.047" v="1165" actId="1076"/>
          <ac:picMkLst>
            <pc:docMk/>
            <pc:sldMk cId="2212549236" sldId="338"/>
            <ac:picMk id="94" creationId="{6698C1CA-C96F-3D02-B81C-B870B6C086D6}"/>
          </ac:picMkLst>
        </pc:picChg>
      </pc:sldChg>
      <pc:sldChg chg="addSp delSp modSp mod modAnim">
        <pc:chgData name="Batool, Nazre" userId="bb8bcf30-75a1-410b-8398-e76265c4dbbb" providerId="ADAL" clId="{9D1878F5-B228-4B3A-BCFB-3748608E7366}" dt="2024-09-24T16:01:24.415" v="506" actId="1076"/>
        <pc:sldMkLst>
          <pc:docMk/>
          <pc:sldMk cId="3758174710" sldId="339"/>
        </pc:sldMkLst>
        <pc:spChg chg="del">
          <ac:chgData name="Batool, Nazre" userId="bb8bcf30-75a1-410b-8398-e76265c4dbbb" providerId="ADAL" clId="{9D1878F5-B228-4B3A-BCFB-3748608E7366}" dt="2024-09-24T15:59:57.801" v="483" actId="478"/>
          <ac:spMkLst>
            <pc:docMk/>
            <pc:sldMk cId="3758174710" sldId="339"/>
            <ac:spMk id="3" creationId="{94D0EB80-0155-FE70-7181-FA6803A4FECA}"/>
          </ac:spMkLst>
        </pc:spChg>
        <pc:spChg chg="mod">
          <ac:chgData name="Batool, Nazre" userId="bb8bcf30-75a1-410b-8398-e76265c4dbbb" providerId="ADAL" clId="{9D1878F5-B228-4B3A-BCFB-3748608E7366}" dt="2024-09-24T15:59:02.649" v="475" actId="404"/>
          <ac:spMkLst>
            <pc:docMk/>
            <pc:sldMk cId="3758174710" sldId="339"/>
            <ac:spMk id="4" creationId="{39ACD579-F9B2-9736-27BF-0C1D82F7FC0D}"/>
          </ac:spMkLst>
        </pc:spChg>
        <pc:spChg chg="add del mod">
          <ac:chgData name="Batool, Nazre" userId="bb8bcf30-75a1-410b-8398-e76265c4dbbb" providerId="ADAL" clId="{9D1878F5-B228-4B3A-BCFB-3748608E7366}" dt="2024-09-24T16:00:31.904" v="494" actId="478"/>
          <ac:spMkLst>
            <pc:docMk/>
            <pc:sldMk cId="3758174710" sldId="339"/>
            <ac:spMk id="5" creationId="{89F2F9F4-5FFA-4123-6CD0-8B56047E1648}"/>
          </ac:spMkLst>
        </pc:spChg>
        <pc:spChg chg="add del">
          <ac:chgData name="Batool, Nazre" userId="bb8bcf30-75a1-410b-8398-e76265c4dbbb" providerId="ADAL" clId="{9D1878F5-B228-4B3A-BCFB-3748608E7366}" dt="2024-09-24T16:00:02.041" v="485" actId="22"/>
          <ac:spMkLst>
            <pc:docMk/>
            <pc:sldMk cId="3758174710" sldId="339"/>
            <ac:spMk id="8" creationId="{0247E9E1-2171-B5D0-01B9-37D838D1591A}"/>
          </ac:spMkLst>
        </pc:spChg>
        <pc:spChg chg="add mod">
          <ac:chgData name="Batool, Nazre" userId="bb8bcf30-75a1-410b-8398-e76265c4dbbb" providerId="ADAL" clId="{9D1878F5-B228-4B3A-BCFB-3748608E7366}" dt="2024-09-24T16:00:43.664" v="497" actId="1076"/>
          <ac:spMkLst>
            <pc:docMk/>
            <pc:sldMk cId="3758174710" sldId="339"/>
            <ac:spMk id="9" creationId="{533FA3EE-A0D7-68DB-284C-A70A1A451F05}"/>
          </ac:spMkLst>
        </pc:spChg>
        <pc:spChg chg="add mod">
          <ac:chgData name="Batool, Nazre" userId="bb8bcf30-75a1-410b-8398-e76265c4dbbb" providerId="ADAL" clId="{9D1878F5-B228-4B3A-BCFB-3748608E7366}" dt="2024-09-24T16:00:37.816" v="495" actId="1076"/>
          <ac:spMkLst>
            <pc:docMk/>
            <pc:sldMk cId="3758174710" sldId="339"/>
            <ac:spMk id="10" creationId="{EB8D08D0-49F9-E154-3060-EE093527FF7F}"/>
          </ac:spMkLst>
        </pc:spChg>
        <pc:spChg chg="add mod">
          <ac:chgData name="Batool, Nazre" userId="bb8bcf30-75a1-410b-8398-e76265c4dbbb" providerId="ADAL" clId="{9D1878F5-B228-4B3A-BCFB-3748608E7366}" dt="2024-09-24T16:01:24.415" v="506" actId="1076"/>
          <ac:spMkLst>
            <pc:docMk/>
            <pc:sldMk cId="3758174710" sldId="339"/>
            <ac:spMk id="11" creationId="{B9971A95-5075-9A73-1E51-FE7034C24BB3}"/>
          </ac:spMkLst>
        </pc:spChg>
        <pc:spChg chg="add mod">
          <ac:chgData name="Batool, Nazre" userId="bb8bcf30-75a1-410b-8398-e76265c4dbbb" providerId="ADAL" clId="{9D1878F5-B228-4B3A-BCFB-3748608E7366}" dt="2024-09-24T16:01:07.725" v="499"/>
          <ac:spMkLst>
            <pc:docMk/>
            <pc:sldMk cId="3758174710" sldId="339"/>
            <ac:spMk id="13" creationId="{381689BC-48DB-B411-AD01-2E3F202D4418}"/>
          </ac:spMkLst>
        </pc:spChg>
        <pc:picChg chg="del">
          <ac:chgData name="Batool, Nazre" userId="bb8bcf30-75a1-410b-8398-e76265c4dbbb" providerId="ADAL" clId="{9D1878F5-B228-4B3A-BCFB-3748608E7366}" dt="2024-09-24T15:59:56.174" v="482" actId="478"/>
          <ac:picMkLst>
            <pc:docMk/>
            <pc:sldMk cId="3758174710" sldId="339"/>
            <ac:picMk id="7" creationId="{D17BBFF9-232F-CB04-7B59-4C49063B1B30}"/>
          </ac:picMkLst>
        </pc:picChg>
        <pc:cxnChg chg="add mod">
          <ac:chgData name="Batool, Nazre" userId="bb8bcf30-75a1-410b-8398-e76265c4dbbb" providerId="ADAL" clId="{9D1878F5-B228-4B3A-BCFB-3748608E7366}" dt="2024-09-24T16:01:20.326" v="505" actId="1076"/>
          <ac:cxnSpMkLst>
            <pc:docMk/>
            <pc:sldMk cId="3758174710" sldId="339"/>
            <ac:cxnSpMk id="12" creationId="{CA65740F-9A05-6F50-5F80-8B5B39A803A3}"/>
          </ac:cxnSpMkLst>
        </pc:cxnChg>
      </pc:sldChg>
      <pc:sldChg chg="addSp delSp modSp mod modAnim">
        <pc:chgData name="Batool, Nazre" userId="bb8bcf30-75a1-410b-8398-e76265c4dbbb" providerId="ADAL" clId="{9D1878F5-B228-4B3A-BCFB-3748608E7366}" dt="2024-09-24T17:54:05.679" v="609" actId="14100"/>
        <pc:sldMkLst>
          <pc:docMk/>
          <pc:sldMk cId="2642500591" sldId="340"/>
        </pc:sldMkLst>
        <pc:spChg chg="add mod">
          <ac:chgData name="Batool, Nazre" userId="bb8bcf30-75a1-410b-8398-e76265c4dbbb" providerId="ADAL" clId="{9D1878F5-B228-4B3A-BCFB-3748608E7366}" dt="2024-09-24T17:53:10.939" v="604"/>
          <ac:spMkLst>
            <pc:docMk/>
            <pc:sldMk cId="2642500591" sldId="340"/>
            <ac:spMk id="2" creationId="{734F5D06-FFA9-AB1A-D383-AC29A1E99F5C}"/>
          </ac:spMkLst>
        </pc:spChg>
        <pc:spChg chg="mod">
          <ac:chgData name="Batool, Nazre" userId="bb8bcf30-75a1-410b-8398-e76265c4dbbb" providerId="ADAL" clId="{9D1878F5-B228-4B3A-BCFB-3748608E7366}" dt="2024-09-24T17:49:27.002" v="588" actId="6549"/>
          <ac:spMkLst>
            <pc:docMk/>
            <pc:sldMk cId="2642500591" sldId="340"/>
            <ac:spMk id="4" creationId="{39ACD579-F9B2-9736-27BF-0C1D82F7FC0D}"/>
          </ac:spMkLst>
        </pc:spChg>
        <pc:spChg chg="add mod">
          <ac:chgData name="Batool, Nazre" userId="bb8bcf30-75a1-410b-8398-e76265c4dbbb" providerId="ADAL" clId="{9D1878F5-B228-4B3A-BCFB-3748608E7366}" dt="2024-09-24T17:54:05.679" v="609" actId="14100"/>
          <ac:spMkLst>
            <pc:docMk/>
            <pc:sldMk cId="2642500591" sldId="340"/>
            <ac:spMk id="6" creationId="{E24E5EDD-3DB4-BD8B-4966-EB80B06A6B79}"/>
          </ac:spMkLst>
        </pc:spChg>
        <pc:grpChg chg="del">
          <ac:chgData name="Batool, Nazre" userId="bb8bcf30-75a1-410b-8398-e76265c4dbbb" providerId="ADAL" clId="{9D1878F5-B228-4B3A-BCFB-3748608E7366}" dt="2024-09-24T17:49:53.526" v="589" actId="478"/>
          <ac:grpSpMkLst>
            <pc:docMk/>
            <pc:sldMk cId="2642500591" sldId="340"/>
            <ac:grpSpMk id="51" creationId="{0C384E06-7133-07D6-2A68-C325445251A7}"/>
          </ac:grpSpMkLst>
        </pc:grpChg>
        <pc:picChg chg="add mod">
          <ac:chgData name="Batool, Nazre" userId="bb8bcf30-75a1-410b-8398-e76265c4dbbb" providerId="ADAL" clId="{9D1878F5-B228-4B3A-BCFB-3748608E7366}" dt="2024-09-24T17:51:50.917" v="598" actId="14100"/>
          <ac:picMkLst>
            <pc:docMk/>
            <pc:sldMk cId="2642500591" sldId="340"/>
            <ac:picMk id="3" creationId="{D1D0D91F-304F-B0EE-402E-B573243C27E2}"/>
          </ac:picMkLst>
        </pc:picChg>
        <pc:picChg chg="add mod">
          <ac:chgData name="Batool, Nazre" userId="bb8bcf30-75a1-410b-8398-e76265c4dbbb" providerId="ADAL" clId="{9D1878F5-B228-4B3A-BCFB-3748608E7366}" dt="2024-09-24T17:52:10.891" v="601"/>
          <ac:picMkLst>
            <pc:docMk/>
            <pc:sldMk cId="2642500591" sldId="340"/>
            <ac:picMk id="5" creationId="{F13F5284-1DEC-179B-9425-1AA9C4B34CBE}"/>
          </ac:picMkLst>
        </pc:picChg>
      </pc:sldChg>
      <pc:sldChg chg="del">
        <pc:chgData name="Batool, Nazre" userId="bb8bcf30-75a1-410b-8398-e76265c4dbbb" providerId="ADAL" clId="{9D1878F5-B228-4B3A-BCFB-3748608E7366}" dt="2024-09-25T13:30:13.217" v="811" actId="47"/>
        <pc:sldMkLst>
          <pc:docMk/>
          <pc:sldMk cId="3243969203" sldId="341"/>
        </pc:sldMkLst>
      </pc:sldChg>
      <pc:sldChg chg="del">
        <pc:chgData name="Batool, Nazre" userId="bb8bcf30-75a1-410b-8398-e76265c4dbbb" providerId="ADAL" clId="{9D1878F5-B228-4B3A-BCFB-3748608E7366}" dt="2024-09-25T13:30:13.217" v="811" actId="47"/>
        <pc:sldMkLst>
          <pc:docMk/>
          <pc:sldMk cId="2063423206" sldId="343"/>
        </pc:sldMkLst>
      </pc:sldChg>
      <pc:sldChg chg="del">
        <pc:chgData name="Batool, Nazre" userId="bb8bcf30-75a1-410b-8398-e76265c4dbbb" providerId="ADAL" clId="{9D1878F5-B228-4B3A-BCFB-3748608E7366}" dt="2024-09-25T13:30:13.217" v="811" actId="47"/>
        <pc:sldMkLst>
          <pc:docMk/>
          <pc:sldMk cId="1750006715" sldId="344"/>
        </pc:sldMkLst>
      </pc:sldChg>
      <pc:sldChg chg="addSp delSp modSp mod delAnim">
        <pc:chgData name="Batool, Nazre" userId="bb8bcf30-75a1-410b-8398-e76265c4dbbb" providerId="ADAL" clId="{9D1878F5-B228-4B3A-BCFB-3748608E7366}" dt="2024-09-24T15:52:17.755" v="300" actId="13926"/>
        <pc:sldMkLst>
          <pc:docMk/>
          <pc:sldMk cId="873233167" sldId="345"/>
        </pc:sldMkLst>
        <pc:spChg chg="add mod">
          <ac:chgData name="Batool, Nazre" userId="bb8bcf30-75a1-410b-8398-e76265c4dbbb" providerId="ADAL" clId="{9D1878F5-B228-4B3A-BCFB-3748608E7366}" dt="2024-09-24T15:52:17.755" v="300" actId="13926"/>
          <ac:spMkLst>
            <pc:docMk/>
            <pc:sldMk cId="873233167" sldId="345"/>
            <ac:spMk id="3" creationId="{712BD42E-76F4-064D-38F6-F5C22ED11537}"/>
          </ac:spMkLst>
        </pc:spChg>
        <pc:spChg chg="mod">
          <ac:chgData name="Batool, Nazre" userId="bb8bcf30-75a1-410b-8398-e76265c4dbbb" providerId="ADAL" clId="{9D1878F5-B228-4B3A-BCFB-3748608E7366}" dt="2024-09-24T15:30:42.856" v="112" actId="404"/>
          <ac:spMkLst>
            <pc:docMk/>
            <pc:sldMk cId="873233167" sldId="345"/>
            <ac:spMk id="4" creationId="{39ACD579-F9B2-9736-27BF-0C1D82F7FC0D}"/>
          </ac:spMkLst>
        </pc:spChg>
        <pc:spChg chg="add mod">
          <ac:chgData name="Batool, Nazre" userId="bb8bcf30-75a1-410b-8398-e76265c4dbbb" providerId="ADAL" clId="{9D1878F5-B228-4B3A-BCFB-3748608E7366}" dt="2024-09-24T15:32:06.254" v="136" actId="1076"/>
          <ac:spMkLst>
            <pc:docMk/>
            <pc:sldMk cId="873233167" sldId="345"/>
            <ac:spMk id="6" creationId="{7F449A5C-88B9-8ABD-17E1-89D5BDDFD21A}"/>
          </ac:spMkLst>
        </pc:spChg>
        <pc:spChg chg="del">
          <ac:chgData name="Batool, Nazre" userId="bb8bcf30-75a1-410b-8398-e76265c4dbbb" providerId="ADAL" clId="{9D1878F5-B228-4B3A-BCFB-3748608E7366}" dt="2024-09-24T15:31:02.878" v="116" actId="478"/>
          <ac:spMkLst>
            <pc:docMk/>
            <pc:sldMk cId="873233167" sldId="345"/>
            <ac:spMk id="8" creationId="{160947A1-5510-F41C-080E-4CEDABB2CC40}"/>
          </ac:spMkLst>
        </pc:spChg>
        <pc:spChg chg="mod">
          <ac:chgData name="Batool, Nazre" userId="bb8bcf30-75a1-410b-8398-e76265c4dbbb" providerId="ADAL" clId="{9D1878F5-B228-4B3A-BCFB-3748608E7366}" dt="2024-09-24T15:32:36.696" v="141" actId="404"/>
          <ac:spMkLst>
            <pc:docMk/>
            <pc:sldMk cId="873233167" sldId="345"/>
            <ac:spMk id="9" creationId="{08A67F42-142B-9410-EC5E-8C279EA82D0C}"/>
          </ac:spMkLst>
        </pc:spChg>
        <pc:graphicFrameChg chg="del">
          <ac:chgData name="Batool, Nazre" userId="bb8bcf30-75a1-410b-8398-e76265c4dbbb" providerId="ADAL" clId="{9D1878F5-B228-4B3A-BCFB-3748608E7366}" dt="2024-09-24T15:30:59.540" v="114" actId="478"/>
          <ac:graphicFrameMkLst>
            <pc:docMk/>
            <pc:sldMk cId="873233167" sldId="345"/>
            <ac:graphicFrameMk id="5" creationId="{CD760541-B7CE-D68A-DEA7-93C05BBAED6E}"/>
          </ac:graphicFrameMkLst>
        </pc:graphicFrameChg>
        <pc:picChg chg="del">
          <ac:chgData name="Batool, Nazre" userId="bb8bcf30-75a1-410b-8398-e76265c4dbbb" providerId="ADAL" clId="{9D1878F5-B228-4B3A-BCFB-3748608E7366}" dt="2024-09-24T15:31:00.653" v="115" actId="478"/>
          <ac:picMkLst>
            <pc:docMk/>
            <pc:sldMk cId="873233167" sldId="345"/>
            <ac:picMk id="2" creationId="{F086149D-5D23-1A01-CBCB-8359A8568133}"/>
          </ac:picMkLst>
        </pc:picChg>
      </pc:sldChg>
      <pc:sldChg chg="del">
        <pc:chgData name="Batool, Nazre" userId="bb8bcf30-75a1-410b-8398-e76265c4dbbb" providerId="ADAL" clId="{9D1878F5-B228-4B3A-BCFB-3748608E7366}" dt="2024-09-25T13:30:19.334" v="812" actId="47"/>
        <pc:sldMkLst>
          <pc:docMk/>
          <pc:sldMk cId="3017686477" sldId="346"/>
        </pc:sldMkLst>
      </pc:sldChg>
      <pc:sldChg chg="del">
        <pc:chgData name="Batool, Nazre" userId="bb8bcf30-75a1-410b-8398-e76265c4dbbb" providerId="ADAL" clId="{9D1878F5-B228-4B3A-BCFB-3748608E7366}" dt="2024-09-25T16:22:32.409" v="1252" actId="47"/>
        <pc:sldMkLst>
          <pc:docMk/>
          <pc:sldMk cId="1533557771" sldId="347"/>
        </pc:sldMkLst>
      </pc:sldChg>
      <pc:sldChg chg="del">
        <pc:chgData name="Batool, Nazre" userId="bb8bcf30-75a1-410b-8398-e76265c4dbbb" providerId="ADAL" clId="{9D1878F5-B228-4B3A-BCFB-3748608E7366}" dt="2024-09-25T16:22:32.409" v="1252" actId="47"/>
        <pc:sldMkLst>
          <pc:docMk/>
          <pc:sldMk cId="2855013917" sldId="348"/>
        </pc:sldMkLst>
      </pc:sldChg>
      <pc:sldChg chg="del">
        <pc:chgData name="Batool, Nazre" userId="bb8bcf30-75a1-410b-8398-e76265c4dbbb" providerId="ADAL" clId="{9D1878F5-B228-4B3A-BCFB-3748608E7366}" dt="2024-09-25T16:22:32.409" v="1252" actId="47"/>
        <pc:sldMkLst>
          <pc:docMk/>
          <pc:sldMk cId="1052681737" sldId="349"/>
        </pc:sldMkLst>
      </pc:sldChg>
      <pc:sldChg chg="addSp delSp modSp mod ord">
        <pc:chgData name="Batool, Nazre" userId="bb8bcf30-75a1-410b-8398-e76265c4dbbb" providerId="ADAL" clId="{9D1878F5-B228-4B3A-BCFB-3748608E7366}" dt="2024-09-25T13:29:55.352" v="810" actId="1076"/>
        <pc:sldMkLst>
          <pc:docMk/>
          <pc:sldMk cId="2662630649" sldId="350"/>
        </pc:sldMkLst>
        <pc:spChg chg="mod">
          <ac:chgData name="Batool, Nazre" userId="bb8bcf30-75a1-410b-8398-e76265c4dbbb" providerId="ADAL" clId="{9D1878F5-B228-4B3A-BCFB-3748608E7366}" dt="2024-09-25T13:27:48.694" v="805" actId="14100"/>
          <ac:spMkLst>
            <pc:docMk/>
            <pc:sldMk cId="2662630649" sldId="350"/>
            <ac:spMk id="3" creationId="{94D0EB80-0155-FE70-7181-FA6803A4FECA}"/>
          </ac:spMkLst>
        </pc:spChg>
        <pc:spChg chg="mod">
          <ac:chgData name="Batool, Nazre" userId="bb8bcf30-75a1-410b-8398-e76265c4dbbb" providerId="ADAL" clId="{9D1878F5-B228-4B3A-BCFB-3748608E7366}" dt="2024-09-25T13:25:28.922" v="771"/>
          <ac:spMkLst>
            <pc:docMk/>
            <pc:sldMk cId="2662630649" sldId="350"/>
            <ac:spMk id="4" creationId="{39ACD579-F9B2-9736-27BF-0C1D82F7FC0D}"/>
          </ac:spMkLst>
        </pc:spChg>
        <pc:spChg chg="add mod">
          <ac:chgData name="Batool, Nazre" userId="bb8bcf30-75a1-410b-8398-e76265c4dbbb" providerId="ADAL" clId="{9D1878F5-B228-4B3A-BCFB-3748608E7366}" dt="2024-09-25T13:27:59.171" v="807"/>
          <ac:spMkLst>
            <pc:docMk/>
            <pc:sldMk cId="2662630649" sldId="350"/>
            <ac:spMk id="7" creationId="{E993A924-D82B-D6CD-DE00-CF0949D4C6E9}"/>
          </ac:spMkLst>
        </pc:spChg>
        <pc:spChg chg="add mod">
          <ac:chgData name="Batool, Nazre" userId="bb8bcf30-75a1-410b-8398-e76265c4dbbb" providerId="ADAL" clId="{9D1878F5-B228-4B3A-BCFB-3748608E7366}" dt="2024-09-25T13:27:56.387" v="806"/>
          <ac:spMkLst>
            <pc:docMk/>
            <pc:sldMk cId="2662630649" sldId="350"/>
            <ac:spMk id="9" creationId="{4B8E8F0F-C942-9335-3888-4CA7201F70B2}"/>
          </ac:spMkLst>
        </pc:spChg>
        <pc:spChg chg="add mod">
          <ac:chgData name="Batool, Nazre" userId="bb8bcf30-75a1-410b-8398-e76265c4dbbb" providerId="ADAL" clId="{9D1878F5-B228-4B3A-BCFB-3748608E7366}" dt="2024-09-25T13:29:55.352" v="810" actId="1076"/>
          <ac:spMkLst>
            <pc:docMk/>
            <pc:sldMk cId="2662630649" sldId="350"/>
            <ac:spMk id="11" creationId="{E94396C3-91EF-E7E3-7316-2139C68BAC6D}"/>
          </ac:spMkLst>
        </pc:spChg>
        <pc:picChg chg="del">
          <ac:chgData name="Batool, Nazre" userId="bb8bcf30-75a1-410b-8398-e76265c4dbbb" providerId="ADAL" clId="{9D1878F5-B228-4B3A-BCFB-3748608E7366}" dt="2024-09-25T13:26:50.144" v="802" actId="478"/>
          <ac:picMkLst>
            <pc:docMk/>
            <pc:sldMk cId="2662630649" sldId="350"/>
            <ac:picMk id="2" creationId="{236653E5-F48E-3182-3AC8-EC088D411192}"/>
          </ac:picMkLst>
        </pc:picChg>
        <pc:picChg chg="add mod">
          <ac:chgData name="Batool, Nazre" userId="bb8bcf30-75a1-410b-8398-e76265c4dbbb" providerId="ADAL" clId="{9D1878F5-B228-4B3A-BCFB-3748608E7366}" dt="2024-09-25T13:27:43.113" v="804" actId="1076"/>
          <ac:picMkLst>
            <pc:docMk/>
            <pc:sldMk cId="2662630649" sldId="350"/>
            <ac:picMk id="6" creationId="{604F4739-DD21-A8C0-3750-A3F7C9C8F655}"/>
          </ac:picMkLst>
        </pc:picChg>
        <pc:picChg chg="add mod">
          <ac:chgData name="Batool, Nazre" userId="bb8bcf30-75a1-410b-8398-e76265c4dbbb" providerId="ADAL" clId="{9D1878F5-B228-4B3A-BCFB-3748608E7366}" dt="2024-09-25T13:27:56.387" v="806"/>
          <ac:picMkLst>
            <pc:docMk/>
            <pc:sldMk cId="2662630649" sldId="350"/>
            <ac:picMk id="8" creationId="{EFDCE5AD-2AB1-FBD1-E369-9FC258FEF049}"/>
          </ac:picMkLst>
        </pc:picChg>
        <pc:picChg chg="add mod">
          <ac:chgData name="Batool, Nazre" userId="bb8bcf30-75a1-410b-8398-e76265c4dbbb" providerId="ADAL" clId="{9D1878F5-B228-4B3A-BCFB-3748608E7366}" dt="2024-09-25T13:28:14.135" v="809" actId="1076"/>
          <ac:picMkLst>
            <pc:docMk/>
            <pc:sldMk cId="2662630649" sldId="350"/>
            <ac:picMk id="10" creationId="{2487BD52-BC30-9310-2B4D-DAB8C2F76BAB}"/>
          </ac:picMkLst>
        </pc:picChg>
      </pc:sldChg>
      <pc:sldChg chg="del">
        <pc:chgData name="Batool, Nazre" userId="bb8bcf30-75a1-410b-8398-e76265c4dbbb" providerId="ADAL" clId="{9D1878F5-B228-4B3A-BCFB-3748608E7366}" dt="2024-09-25T16:22:32.409" v="1252" actId="47"/>
        <pc:sldMkLst>
          <pc:docMk/>
          <pc:sldMk cId="3362984613" sldId="351"/>
        </pc:sldMkLst>
      </pc:sldChg>
      <pc:sldChg chg="del">
        <pc:chgData name="Batool, Nazre" userId="bb8bcf30-75a1-410b-8398-e76265c4dbbb" providerId="ADAL" clId="{9D1878F5-B228-4B3A-BCFB-3748608E7366}" dt="2024-09-25T16:22:32.409" v="1252" actId="47"/>
        <pc:sldMkLst>
          <pc:docMk/>
          <pc:sldMk cId="3821938437" sldId="352"/>
        </pc:sldMkLst>
      </pc:sldChg>
      <pc:sldChg chg="del">
        <pc:chgData name="Batool, Nazre" userId="bb8bcf30-75a1-410b-8398-e76265c4dbbb" providerId="ADAL" clId="{9D1878F5-B228-4B3A-BCFB-3748608E7366}" dt="2024-09-25T16:22:32.409" v="1252" actId="47"/>
        <pc:sldMkLst>
          <pc:docMk/>
          <pc:sldMk cId="152278372" sldId="353"/>
        </pc:sldMkLst>
      </pc:sldChg>
      <pc:sldChg chg="del">
        <pc:chgData name="Batool, Nazre" userId="bb8bcf30-75a1-410b-8398-e76265c4dbbb" providerId="ADAL" clId="{9D1878F5-B228-4B3A-BCFB-3748608E7366}" dt="2024-09-25T16:22:32.409" v="1252" actId="47"/>
        <pc:sldMkLst>
          <pc:docMk/>
          <pc:sldMk cId="1007691121" sldId="354"/>
        </pc:sldMkLst>
      </pc:sldChg>
      <pc:sldChg chg="del">
        <pc:chgData name="Batool, Nazre" userId="bb8bcf30-75a1-410b-8398-e76265c4dbbb" providerId="ADAL" clId="{9D1878F5-B228-4B3A-BCFB-3748608E7366}" dt="2024-09-25T13:30:19.334" v="812" actId="47"/>
        <pc:sldMkLst>
          <pc:docMk/>
          <pc:sldMk cId="3159956024" sldId="355"/>
        </pc:sldMkLst>
      </pc:sldChg>
      <pc:sldChg chg="del">
        <pc:chgData name="Batool, Nazre" userId="bb8bcf30-75a1-410b-8398-e76265c4dbbb" providerId="ADAL" clId="{9D1878F5-B228-4B3A-BCFB-3748608E7366}" dt="2024-09-25T12:55:58.797" v="610" actId="2696"/>
        <pc:sldMkLst>
          <pc:docMk/>
          <pc:sldMk cId="1063710405" sldId="356"/>
        </pc:sldMkLst>
      </pc:sldChg>
      <pc:sldChg chg="modSp add mod">
        <pc:chgData name="Batool, Nazre" userId="bb8bcf30-75a1-410b-8398-e76265c4dbbb" providerId="ADAL" clId="{9D1878F5-B228-4B3A-BCFB-3748608E7366}" dt="2024-09-25T13:04:25.536" v="612" actId="114"/>
        <pc:sldMkLst>
          <pc:docMk/>
          <pc:sldMk cId="3672870546" sldId="356"/>
        </pc:sldMkLst>
        <pc:spChg chg="mod">
          <ac:chgData name="Batool, Nazre" userId="bb8bcf30-75a1-410b-8398-e76265c4dbbb" providerId="ADAL" clId="{9D1878F5-B228-4B3A-BCFB-3748608E7366}" dt="2024-09-25T13:04:25.536" v="612" actId="114"/>
          <ac:spMkLst>
            <pc:docMk/>
            <pc:sldMk cId="3672870546" sldId="356"/>
            <ac:spMk id="3" creationId="{94D0EB80-0155-FE70-7181-FA6803A4FECA}"/>
          </ac:spMkLst>
        </pc:spChg>
      </pc:sldChg>
      <pc:sldChg chg="add">
        <pc:chgData name="Batool, Nazre" userId="bb8bcf30-75a1-410b-8398-e76265c4dbbb" providerId="ADAL" clId="{9D1878F5-B228-4B3A-BCFB-3748608E7366}" dt="2024-09-25T12:56:06.336" v="611"/>
        <pc:sldMkLst>
          <pc:docMk/>
          <pc:sldMk cId="1475174500" sldId="357"/>
        </pc:sldMkLst>
      </pc:sldChg>
      <pc:sldChg chg="del">
        <pc:chgData name="Batool, Nazre" userId="bb8bcf30-75a1-410b-8398-e76265c4dbbb" providerId="ADAL" clId="{9D1878F5-B228-4B3A-BCFB-3748608E7366}" dt="2024-09-25T12:55:58.797" v="610" actId="2696"/>
        <pc:sldMkLst>
          <pc:docMk/>
          <pc:sldMk cId="2417466393" sldId="357"/>
        </pc:sldMkLst>
      </pc:sldChg>
      <pc:sldChg chg="modSp mod">
        <pc:chgData name="Batool, Nazre" userId="bb8bcf30-75a1-410b-8398-e76265c4dbbb" providerId="ADAL" clId="{9D1878F5-B228-4B3A-BCFB-3748608E7366}" dt="2024-09-25T16:36:54.633" v="1656" actId="20577"/>
        <pc:sldMkLst>
          <pc:docMk/>
          <pc:sldMk cId="60346790" sldId="358"/>
        </pc:sldMkLst>
        <pc:spChg chg="mod">
          <ac:chgData name="Batool, Nazre" userId="bb8bcf30-75a1-410b-8398-e76265c4dbbb" providerId="ADAL" clId="{9D1878F5-B228-4B3A-BCFB-3748608E7366}" dt="2024-09-25T16:36:54.633" v="1656" actId="20577"/>
          <ac:spMkLst>
            <pc:docMk/>
            <pc:sldMk cId="60346790" sldId="358"/>
            <ac:spMk id="3" creationId="{94D0EB80-0155-FE70-7181-FA6803A4FECA}"/>
          </ac:spMkLst>
        </pc:spChg>
        <pc:spChg chg="mod">
          <ac:chgData name="Batool, Nazre" userId="bb8bcf30-75a1-410b-8398-e76265c4dbbb" providerId="ADAL" clId="{9D1878F5-B228-4B3A-BCFB-3748608E7366}" dt="2024-09-25T16:29:50.266" v="1525" actId="404"/>
          <ac:spMkLst>
            <pc:docMk/>
            <pc:sldMk cId="60346790" sldId="358"/>
            <ac:spMk id="4" creationId="{39ACD579-F9B2-9736-27BF-0C1D82F7FC0D}"/>
          </ac:spMkLst>
        </pc:spChg>
      </pc:sldChg>
      <pc:sldChg chg="modSp mod ord">
        <pc:chgData name="Batool, Nazre" userId="bb8bcf30-75a1-410b-8398-e76265c4dbbb" providerId="ADAL" clId="{9D1878F5-B228-4B3A-BCFB-3748608E7366}" dt="2024-09-25T13:35:29.473" v="886" actId="12"/>
        <pc:sldMkLst>
          <pc:docMk/>
          <pc:sldMk cId="1746922124" sldId="359"/>
        </pc:sldMkLst>
        <pc:spChg chg="mod">
          <ac:chgData name="Batool, Nazre" userId="bb8bcf30-75a1-410b-8398-e76265c4dbbb" providerId="ADAL" clId="{9D1878F5-B228-4B3A-BCFB-3748608E7366}" dt="2024-09-25T13:35:29.473" v="886" actId="12"/>
          <ac:spMkLst>
            <pc:docMk/>
            <pc:sldMk cId="1746922124" sldId="359"/>
            <ac:spMk id="3" creationId="{94D0EB80-0155-FE70-7181-FA6803A4FECA}"/>
          </ac:spMkLst>
        </pc:spChg>
      </pc:sldChg>
      <pc:sldChg chg="addSp delSp modSp add mod">
        <pc:chgData name="Batool, Nazre" userId="bb8bcf30-75a1-410b-8398-e76265c4dbbb" providerId="ADAL" clId="{9D1878F5-B228-4B3A-BCFB-3748608E7366}" dt="2024-09-24T15:59:38.599" v="481" actId="14100"/>
        <pc:sldMkLst>
          <pc:docMk/>
          <pc:sldMk cId="225691941" sldId="360"/>
        </pc:sldMkLst>
        <pc:spChg chg="add del mod">
          <ac:chgData name="Batool, Nazre" userId="bb8bcf30-75a1-410b-8398-e76265c4dbbb" providerId="ADAL" clId="{9D1878F5-B228-4B3A-BCFB-3748608E7366}" dt="2024-09-24T15:48:16.796" v="282" actId="478"/>
          <ac:spMkLst>
            <pc:docMk/>
            <pc:sldMk cId="225691941" sldId="360"/>
            <ac:spMk id="2" creationId="{94F8D51C-01D6-4D5C-D28D-5480673EFF44}"/>
          </ac:spMkLst>
        </pc:spChg>
        <pc:spChg chg="add del mod">
          <ac:chgData name="Batool, Nazre" userId="bb8bcf30-75a1-410b-8398-e76265c4dbbb" providerId="ADAL" clId="{9D1878F5-B228-4B3A-BCFB-3748608E7366}" dt="2024-09-24T15:48:18.445" v="283" actId="478"/>
          <ac:spMkLst>
            <pc:docMk/>
            <pc:sldMk cId="225691941" sldId="360"/>
            <ac:spMk id="3" creationId="{174DF448-4C00-A9AE-4899-9308145A863B}"/>
          </ac:spMkLst>
        </pc:spChg>
        <pc:spChg chg="mod">
          <ac:chgData name="Batool, Nazre" userId="bb8bcf30-75a1-410b-8398-e76265c4dbbb" providerId="ADAL" clId="{9D1878F5-B228-4B3A-BCFB-3748608E7366}" dt="2024-09-24T15:56:38.687" v="372" actId="404"/>
          <ac:spMkLst>
            <pc:docMk/>
            <pc:sldMk cId="225691941" sldId="360"/>
            <ac:spMk id="4" creationId="{39ACD579-F9B2-9736-27BF-0C1D82F7FC0D}"/>
          </ac:spMkLst>
        </pc:spChg>
        <pc:spChg chg="add mod">
          <ac:chgData name="Batool, Nazre" userId="bb8bcf30-75a1-410b-8398-e76265c4dbbb" providerId="ADAL" clId="{9D1878F5-B228-4B3A-BCFB-3748608E7366}" dt="2024-09-24T15:57:52.262" v="391" actId="13926"/>
          <ac:spMkLst>
            <pc:docMk/>
            <pc:sldMk cId="225691941" sldId="360"/>
            <ac:spMk id="6" creationId="{C38CDA7A-9C48-6DDF-9A65-28D04FA5F4E4}"/>
          </ac:spMkLst>
        </pc:spChg>
        <pc:spChg chg="add mod">
          <ac:chgData name="Batool, Nazre" userId="bb8bcf30-75a1-410b-8398-e76265c4dbbb" providerId="ADAL" clId="{9D1878F5-B228-4B3A-BCFB-3748608E7366}" dt="2024-09-24T15:57:20.111" v="387" actId="20577"/>
          <ac:spMkLst>
            <pc:docMk/>
            <pc:sldMk cId="225691941" sldId="360"/>
            <ac:spMk id="8" creationId="{8A3E1231-D37A-5676-7597-6E595B01CDB3}"/>
          </ac:spMkLst>
        </pc:spChg>
        <pc:spChg chg="mod">
          <ac:chgData name="Batool, Nazre" userId="bb8bcf30-75a1-410b-8398-e76265c4dbbb" providerId="ADAL" clId="{9D1878F5-B228-4B3A-BCFB-3748608E7366}" dt="2024-09-24T15:59:38.599" v="481" actId="14100"/>
          <ac:spMkLst>
            <pc:docMk/>
            <pc:sldMk cId="225691941" sldId="360"/>
            <ac:spMk id="9" creationId="{08A67F42-142B-9410-EC5E-8C279EA82D0C}"/>
          </ac:spMkLst>
        </pc:spChg>
      </pc:sldChg>
      <pc:sldChg chg="addSp delSp modSp add mod modAnim">
        <pc:chgData name="Batool, Nazre" userId="bb8bcf30-75a1-410b-8398-e76265c4dbbb" providerId="ADAL" clId="{9D1878F5-B228-4B3A-BCFB-3748608E7366}" dt="2024-09-24T15:53:59.658" v="305" actId="13926"/>
        <pc:sldMkLst>
          <pc:docMk/>
          <pc:sldMk cId="1935223032" sldId="361"/>
        </pc:sldMkLst>
        <pc:spChg chg="add mod">
          <ac:chgData name="Batool, Nazre" userId="bb8bcf30-75a1-410b-8398-e76265c4dbbb" providerId="ADAL" clId="{9D1878F5-B228-4B3A-BCFB-3748608E7366}" dt="2024-09-24T15:40:53.882" v="195" actId="14100"/>
          <ac:spMkLst>
            <pc:docMk/>
            <pc:sldMk cId="1935223032" sldId="361"/>
            <ac:spMk id="2" creationId="{82B7B7FC-A57A-928B-CB0C-E1DE10A74D3B}"/>
          </ac:spMkLst>
        </pc:spChg>
        <pc:spChg chg="add mod">
          <ac:chgData name="Batool, Nazre" userId="bb8bcf30-75a1-410b-8398-e76265c4dbbb" providerId="ADAL" clId="{9D1878F5-B228-4B3A-BCFB-3748608E7366}" dt="2024-09-24T15:40:33.141" v="192" actId="1076"/>
          <ac:spMkLst>
            <pc:docMk/>
            <pc:sldMk cId="1935223032" sldId="361"/>
            <ac:spMk id="3" creationId="{08D31C1D-E41E-4F6B-7FBF-784959D5C0A3}"/>
          </ac:spMkLst>
        </pc:spChg>
        <pc:spChg chg="mod">
          <ac:chgData name="Batool, Nazre" userId="bb8bcf30-75a1-410b-8398-e76265c4dbbb" providerId="ADAL" clId="{9D1878F5-B228-4B3A-BCFB-3748608E7366}" dt="2024-09-24T15:40:05.586" v="185" actId="114"/>
          <ac:spMkLst>
            <pc:docMk/>
            <pc:sldMk cId="1935223032" sldId="361"/>
            <ac:spMk id="4" creationId="{39ACD579-F9B2-9736-27BF-0C1D82F7FC0D}"/>
          </ac:spMkLst>
        </pc:spChg>
        <pc:spChg chg="add mod">
          <ac:chgData name="Batool, Nazre" userId="bb8bcf30-75a1-410b-8398-e76265c4dbbb" providerId="ADAL" clId="{9D1878F5-B228-4B3A-BCFB-3748608E7366}" dt="2024-09-24T15:53:59.658" v="305" actId="13926"/>
          <ac:spMkLst>
            <pc:docMk/>
            <pc:sldMk cId="1935223032" sldId="361"/>
            <ac:spMk id="5" creationId="{CDC96D0E-28D7-1154-A39D-33E2A3D3A648}"/>
          </ac:spMkLst>
        </pc:spChg>
        <pc:spChg chg="del">
          <ac:chgData name="Batool, Nazre" userId="bb8bcf30-75a1-410b-8398-e76265c4dbbb" providerId="ADAL" clId="{9D1878F5-B228-4B3A-BCFB-3748608E7366}" dt="2024-09-24T15:32:53.389" v="142" actId="478"/>
          <ac:spMkLst>
            <pc:docMk/>
            <pc:sldMk cId="1935223032" sldId="361"/>
            <ac:spMk id="9" creationId="{08A67F42-142B-9410-EC5E-8C279EA82D0C}"/>
          </ac:spMkLst>
        </pc:spChg>
      </pc:sldChg>
      <pc:sldChg chg="addSp modSp add mod ord modAnim">
        <pc:chgData name="Batool, Nazre" userId="bb8bcf30-75a1-410b-8398-e76265c4dbbb" providerId="ADAL" clId="{9D1878F5-B228-4B3A-BCFB-3748608E7366}" dt="2024-09-24T15:52:57.506" v="304" actId="13926"/>
        <pc:sldMkLst>
          <pc:docMk/>
          <pc:sldMk cId="3518872125" sldId="362"/>
        </pc:sldMkLst>
        <pc:spChg chg="mod">
          <ac:chgData name="Batool, Nazre" userId="bb8bcf30-75a1-410b-8398-e76265c4dbbb" providerId="ADAL" clId="{9D1878F5-B228-4B3A-BCFB-3748608E7366}" dt="2024-09-24T15:34:36.999" v="172" actId="14100"/>
          <ac:spMkLst>
            <pc:docMk/>
            <pc:sldMk cId="3518872125" sldId="362"/>
            <ac:spMk id="2" creationId="{82B7B7FC-A57A-928B-CB0C-E1DE10A74D3B}"/>
          </ac:spMkLst>
        </pc:spChg>
        <pc:spChg chg="add mod">
          <ac:chgData name="Batool, Nazre" userId="bb8bcf30-75a1-410b-8398-e76265c4dbbb" providerId="ADAL" clId="{9D1878F5-B228-4B3A-BCFB-3748608E7366}" dt="2024-09-24T15:52:57.506" v="304" actId="13926"/>
          <ac:spMkLst>
            <pc:docMk/>
            <pc:sldMk cId="3518872125" sldId="362"/>
            <ac:spMk id="3" creationId="{EE951B81-A645-7268-CEE9-AF9024EE6C15}"/>
          </ac:spMkLst>
        </pc:spChg>
        <pc:spChg chg="mod">
          <ac:chgData name="Batool, Nazre" userId="bb8bcf30-75a1-410b-8398-e76265c4dbbb" providerId="ADAL" clId="{9D1878F5-B228-4B3A-BCFB-3748608E7366}" dt="2024-09-24T15:33:19.649" v="157" actId="6549"/>
          <ac:spMkLst>
            <pc:docMk/>
            <pc:sldMk cId="3518872125" sldId="362"/>
            <ac:spMk id="4" creationId="{39ACD579-F9B2-9736-27BF-0C1D82F7FC0D}"/>
          </ac:spMkLst>
        </pc:spChg>
        <pc:spChg chg="add mod">
          <ac:chgData name="Batool, Nazre" userId="bb8bcf30-75a1-410b-8398-e76265c4dbbb" providerId="ADAL" clId="{9D1878F5-B228-4B3A-BCFB-3748608E7366}" dt="2024-09-24T15:34:01.855" v="166" actId="1076"/>
          <ac:spMkLst>
            <pc:docMk/>
            <pc:sldMk cId="3518872125" sldId="362"/>
            <ac:spMk id="5" creationId="{D2354CAC-873B-8D0D-A8C3-BA07E79867B9}"/>
          </ac:spMkLst>
        </pc:spChg>
      </pc:sldChg>
      <pc:sldChg chg="addSp delSp modSp add mod">
        <pc:chgData name="Batool, Nazre" userId="bb8bcf30-75a1-410b-8398-e76265c4dbbb" providerId="ADAL" clId="{9D1878F5-B228-4B3A-BCFB-3748608E7366}" dt="2024-09-25T13:34:00.817" v="866" actId="20577"/>
        <pc:sldMkLst>
          <pc:docMk/>
          <pc:sldMk cId="2673217409" sldId="363"/>
        </pc:sldMkLst>
        <pc:spChg chg="add del mod">
          <ac:chgData name="Batool, Nazre" userId="bb8bcf30-75a1-410b-8398-e76265c4dbbb" providerId="ADAL" clId="{9D1878F5-B228-4B3A-BCFB-3748608E7366}" dt="2024-09-25T13:17:55.622" v="718" actId="1076"/>
          <ac:spMkLst>
            <pc:docMk/>
            <pc:sldMk cId="2673217409" sldId="363"/>
            <ac:spMk id="3" creationId="{94D0EB80-0155-FE70-7181-FA6803A4FECA}"/>
          </ac:spMkLst>
        </pc:spChg>
        <pc:spChg chg="mod">
          <ac:chgData name="Batool, Nazre" userId="bb8bcf30-75a1-410b-8398-e76265c4dbbb" providerId="ADAL" clId="{9D1878F5-B228-4B3A-BCFB-3748608E7366}" dt="2024-09-25T13:32:00.949" v="815" actId="1076"/>
          <ac:spMkLst>
            <pc:docMk/>
            <pc:sldMk cId="2673217409" sldId="363"/>
            <ac:spMk id="4" creationId="{39ACD579-F9B2-9736-27BF-0C1D82F7FC0D}"/>
          </ac:spMkLst>
        </pc:spChg>
        <pc:spChg chg="del mod">
          <ac:chgData name="Batool, Nazre" userId="bb8bcf30-75a1-410b-8398-e76265c4dbbb" providerId="ADAL" clId="{9D1878F5-B228-4B3A-BCFB-3748608E7366}" dt="2024-09-25T13:32:04.832" v="816" actId="478"/>
          <ac:spMkLst>
            <pc:docMk/>
            <pc:sldMk cId="2673217409" sldId="363"/>
            <ac:spMk id="10" creationId="{582DD573-E9FA-B202-782D-882E6EBA5518}"/>
          </ac:spMkLst>
        </pc:spChg>
        <pc:spChg chg="add mod">
          <ac:chgData name="Batool, Nazre" userId="bb8bcf30-75a1-410b-8398-e76265c4dbbb" providerId="ADAL" clId="{9D1878F5-B228-4B3A-BCFB-3748608E7366}" dt="2024-09-25T13:12:18.784" v="645" actId="478"/>
          <ac:spMkLst>
            <pc:docMk/>
            <pc:sldMk cId="2673217409" sldId="363"/>
            <ac:spMk id="11" creationId="{0C7639D5-969E-4C1B-D03F-AAE7B247A7A1}"/>
          </ac:spMkLst>
        </pc:spChg>
        <pc:spChg chg="add del mod">
          <ac:chgData name="Batool, Nazre" userId="bb8bcf30-75a1-410b-8398-e76265c4dbbb" providerId="ADAL" clId="{9D1878F5-B228-4B3A-BCFB-3748608E7366}" dt="2024-09-25T13:13:20.312" v="656" actId="478"/>
          <ac:spMkLst>
            <pc:docMk/>
            <pc:sldMk cId="2673217409" sldId="363"/>
            <ac:spMk id="13" creationId="{44F0BD44-FEC2-3F5E-DA93-EF85B9696C6E}"/>
          </ac:spMkLst>
        </pc:spChg>
        <pc:spChg chg="add del mod">
          <ac:chgData name="Batool, Nazre" userId="bb8bcf30-75a1-410b-8398-e76265c4dbbb" providerId="ADAL" clId="{9D1878F5-B228-4B3A-BCFB-3748608E7366}" dt="2024-09-25T13:32:09.295" v="819" actId="478"/>
          <ac:spMkLst>
            <pc:docMk/>
            <pc:sldMk cId="2673217409" sldId="363"/>
            <ac:spMk id="16" creationId="{7AEDA965-6081-486A-F6F7-6CCD805426DF}"/>
          </ac:spMkLst>
        </pc:spChg>
        <pc:spChg chg="add del mod">
          <ac:chgData name="Batool, Nazre" userId="bb8bcf30-75a1-410b-8398-e76265c4dbbb" providerId="ADAL" clId="{9D1878F5-B228-4B3A-BCFB-3748608E7366}" dt="2024-09-25T13:32:07.808" v="818" actId="478"/>
          <ac:spMkLst>
            <pc:docMk/>
            <pc:sldMk cId="2673217409" sldId="363"/>
            <ac:spMk id="17" creationId="{90E351C2-86E3-33A6-C595-D12051D44115}"/>
          </ac:spMkLst>
        </pc:spChg>
        <pc:spChg chg="add del mod">
          <ac:chgData name="Batool, Nazre" userId="bb8bcf30-75a1-410b-8398-e76265c4dbbb" providerId="ADAL" clId="{9D1878F5-B228-4B3A-BCFB-3748608E7366}" dt="2024-09-25T13:32:10.642" v="820" actId="478"/>
          <ac:spMkLst>
            <pc:docMk/>
            <pc:sldMk cId="2673217409" sldId="363"/>
            <ac:spMk id="18" creationId="{74D25903-56B3-5CF0-A705-7297B92CE6C9}"/>
          </ac:spMkLst>
        </pc:spChg>
        <pc:spChg chg="add mod">
          <ac:chgData name="Batool, Nazre" userId="bb8bcf30-75a1-410b-8398-e76265c4dbbb" providerId="ADAL" clId="{9D1878F5-B228-4B3A-BCFB-3748608E7366}" dt="2024-09-25T13:34:00.817" v="866" actId="20577"/>
          <ac:spMkLst>
            <pc:docMk/>
            <pc:sldMk cId="2673217409" sldId="363"/>
            <ac:spMk id="19" creationId="{A469E915-2439-A109-2B8A-E0F5B8028E65}"/>
          </ac:spMkLst>
        </pc:spChg>
        <pc:grpChg chg="del">
          <ac:chgData name="Batool, Nazre" userId="bb8bcf30-75a1-410b-8398-e76265c4dbbb" providerId="ADAL" clId="{9D1878F5-B228-4B3A-BCFB-3748608E7366}" dt="2024-09-25T13:12:23.327" v="647" actId="478"/>
          <ac:grpSpMkLst>
            <pc:docMk/>
            <pc:sldMk cId="2673217409" sldId="363"/>
            <ac:grpSpMk id="2" creationId="{3E4A7182-A350-4F25-1869-3A60E1BDF549}"/>
          </ac:grpSpMkLst>
        </pc:grpChg>
        <pc:picChg chg="add del">
          <ac:chgData name="Batool, Nazre" userId="bb8bcf30-75a1-410b-8398-e76265c4dbbb" providerId="ADAL" clId="{9D1878F5-B228-4B3A-BCFB-3748608E7366}" dt="2024-09-25T13:12:24.527" v="648" actId="478"/>
          <ac:picMkLst>
            <pc:docMk/>
            <pc:sldMk cId="2673217409" sldId="363"/>
            <ac:picMk id="8" creationId="{D57C1B3B-3867-5B21-9EEC-C81BD262E327}"/>
          </ac:picMkLst>
        </pc:picChg>
        <pc:picChg chg="add del">
          <ac:chgData name="Batool, Nazre" userId="bb8bcf30-75a1-410b-8398-e76265c4dbbb" providerId="ADAL" clId="{9D1878F5-B228-4B3A-BCFB-3748608E7366}" dt="2024-09-25T13:13:22.735" v="657" actId="478"/>
          <ac:picMkLst>
            <pc:docMk/>
            <pc:sldMk cId="2673217409" sldId="363"/>
            <ac:picMk id="9" creationId="{76042292-3BA8-0C91-5A5E-936495557C55}"/>
          </ac:picMkLst>
        </pc:picChg>
        <pc:picChg chg="add mod">
          <ac:chgData name="Batool, Nazre" userId="bb8bcf30-75a1-410b-8398-e76265c4dbbb" providerId="ADAL" clId="{9D1878F5-B228-4B3A-BCFB-3748608E7366}" dt="2024-09-25T13:12:44.735" v="653" actId="1076"/>
          <ac:picMkLst>
            <pc:docMk/>
            <pc:sldMk cId="2673217409" sldId="363"/>
            <ac:picMk id="12" creationId="{5E195487-D215-D4CB-B0E2-313E7144D2D7}"/>
          </ac:picMkLst>
        </pc:picChg>
        <pc:picChg chg="add del mod">
          <ac:chgData name="Batool, Nazre" userId="bb8bcf30-75a1-410b-8398-e76265c4dbbb" providerId="ADAL" clId="{9D1878F5-B228-4B3A-BCFB-3748608E7366}" dt="2024-09-25T13:17:38.255" v="713" actId="478"/>
          <ac:picMkLst>
            <pc:docMk/>
            <pc:sldMk cId="2673217409" sldId="363"/>
            <ac:picMk id="14" creationId="{89101FA8-8DAB-884C-CB84-98AD6CC7E564}"/>
          </ac:picMkLst>
        </pc:picChg>
        <pc:picChg chg="add del mod">
          <ac:chgData name="Batool, Nazre" userId="bb8bcf30-75a1-410b-8398-e76265c4dbbb" providerId="ADAL" clId="{9D1878F5-B228-4B3A-BCFB-3748608E7366}" dt="2024-09-25T13:32:05.774" v="817" actId="478"/>
          <ac:picMkLst>
            <pc:docMk/>
            <pc:sldMk cId="2673217409" sldId="363"/>
            <ac:picMk id="15" creationId="{811D534A-C55F-407F-C37F-645A457885D7}"/>
          </ac:picMkLst>
        </pc:picChg>
        <pc:picChg chg="add mod">
          <ac:chgData name="Batool, Nazre" userId="bb8bcf30-75a1-410b-8398-e76265c4dbbb" providerId="ADAL" clId="{9D1878F5-B228-4B3A-BCFB-3748608E7366}" dt="2024-09-25T13:33:28.241" v="847" actId="1076"/>
          <ac:picMkLst>
            <pc:docMk/>
            <pc:sldMk cId="2673217409" sldId="363"/>
            <ac:picMk id="21" creationId="{3B261EBD-57C0-85FD-A3F3-BE48BE9B6F88}"/>
          </ac:picMkLst>
        </pc:picChg>
      </pc:sldChg>
      <pc:sldChg chg="addSp delSp modSp add mod">
        <pc:chgData name="Batool, Nazre" userId="bb8bcf30-75a1-410b-8398-e76265c4dbbb" providerId="ADAL" clId="{9D1878F5-B228-4B3A-BCFB-3748608E7366}" dt="2024-09-25T14:11:09.805" v="1125" actId="1076"/>
        <pc:sldMkLst>
          <pc:docMk/>
          <pc:sldMk cId="3649705110" sldId="364"/>
        </pc:sldMkLst>
        <pc:spChg chg="add mod">
          <ac:chgData name="Batool, Nazre" userId="bb8bcf30-75a1-410b-8398-e76265c4dbbb" providerId="ADAL" clId="{9D1878F5-B228-4B3A-BCFB-3748608E7366}" dt="2024-09-25T14:11:09.805" v="1125" actId="1076"/>
          <ac:spMkLst>
            <pc:docMk/>
            <pc:sldMk cId="3649705110" sldId="364"/>
            <ac:spMk id="6" creationId="{2699732F-972A-81D5-8DDA-5FEFF729879C}"/>
          </ac:spMkLst>
        </pc:spChg>
        <pc:spChg chg="mod">
          <ac:chgData name="Batool, Nazre" userId="bb8bcf30-75a1-410b-8398-e76265c4dbbb" providerId="ADAL" clId="{9D1878F5-B228-4B3A-BCFB-3748608E7366}" dt="2024-09-25T14:08:33.444" v="1006" actId="14100"/>
          <ac:spMkLst>
            <pc:docMk/>
            <pc:sldMk cId="3649705110" sldId="364"/>
            <ac:spMk id="10" creationId="{582DD573-E9FA-B202-782D-882E6EBA5518}"/>
          </ac:spMkLst>
        </pc:spChg>
        <pc:spChg chg="mod">
          <ac:chgData name="Batool, Nazre" userId="bb8bcf30-75a1-410b-8398-e76265c4dbbb" providerId="ADAL" clId="{9D1878F5-B228-4B3A-BCFB-3748608E7366}" dt="2024-09-25T14:10:23.487" v="1101" actId="1035"/>
          <ac:spMkLst>
            <pc:docMk/>
            <pc:sldMk cId="3649705110" sldId="364"/>
            <ac:spMk id="16" creationId="{7AEDA965-6081-486A-F6F7-6CCD805426DF}"/>
          </ac:spMkLst>
        </pc:spChg>
        <pc:spChg chg="mod">
          <ac:chgData name="Batool, Nazre" userId="bb8bcf30-75a1-410b-8398-e76265c4dbbb" providerId="ADAL" clId="{9D1878F5-B228-4B3A-BCFB-3748608E7366}" dt="2024-09-25T14:10:23.487" v="1101" actId="1035"/>
          <ac:spMkLst>
            <pc:docMk/>
            <pc:sldMk cId="3649705110" sldId="364"/>
            <ac:spMk id="17" creationId="{90E351C2-86E3-33A6-C595-D12051D44115}"/>
          </ac:spMkLst>
        </pc:spChg>
        <pc:spChg chg="mod">
          <ac:chgData name="Batool, Nazre" userId="bb8bcf30-75a1-410b-8398-e76265c4dbbb" providerId="ADAL" clId="{9D1878F5-B228-4B3A-BCFB-3748608E7366}" dt="2024-09-25T14:10:23.487" v="1101" actId="1035"/>
          <ac:spMkLst>
            <pc:docMk/>
            <pc:sldMk cId="3649705110" sldId="364"/>
            <ac:spMk id="18" creationId="{74D25903-56B3-5CF0-A705-7297B92CE6C9}"/>
          </ac:spMkLst>
        </pc:spChg>
        <pc:picChg chg="add del mod">
          <ac:chgData name="Batool, Nazre" userId="bb8bcf30-75a1-410b-8398-e76265c4dbbb" providerId="ADAL" clId="{9D1878F5-B228-4B3A-BCFB-3748608E7366}" dt="2024-09-25T14:10:04.941" v="1048" actId="478"/>
          <ac:picMkLst>
            <pc:docMk/>
            <pc:sldMk cId="3649705110" sldId="364"/>
            <ac:picMk id="2" creationId="{0B69F6F7-8C46-6271-82AC-2FBD46CCD81D}"/>
          </ac:picMkLst>
        </pc:picChg>
        <pc:picChg chg="add mod">
          <ac:chgData name="Batool, Nazre" userId="bb8bcf30-75a1-410b-8398-e76265c4dbbb" providerId="ADAL" clId="{9D1878F5-B228-4B3A-BCFB-3748608E7366}" dt="2024-09-25T14:10:29.677" v="1102" actId="1076"/>
          <ac:picMkLst>
            <pc:docMk/>
            <pc:sldMk cId="3649705110" sldId="364"/>
            <ac:picMk id="5" creationId="{279FF5B2-3D60-0625-7852-85B99B964097}"/>
          </ac:picMkLst>
        </pc:picChg>
        <pc:picChg chg="mod">
          <ac:chgData name="Batool, Nazre" userId="bb8bcf30-75a1-410b-8398-e76265c4dbbb" providerId="ADAL" clId="{9D1878F5-B228-4B3A-BCFB-3748608E7366}" dt="2024-09-25T14:10:23.487" v="1101" actId="1035"/>
          <ac:picMkLst>
            <pc:docMk/>
            <pc:sldMk cId="3649705110" sldId="364"/>
            <ac:picMk id="15" creationId="{811D534A-C55F-407F-C37F-645A457885D7}"/>
          </ac:picMkLst>
        </pc:picChg>
      </pc:sldChg>
    </pc:docChg>
  </pc:docChgLst>
  <pc:docChgLst>
    <pc:chgData name="Batool, Nazre" userId="S::0131989s@universityofgalway.ie::bb8bcf30-75a1-410b-8398-e76265c4dbbb" providerId="AD" clId="Web-{F884E3F0-8077-23B1-9F97-8A0E35455905}"/>
    <pc:docChg chg="modSld">
      <pc:chgData name="Batool, Nazre" userId="S::0131989s@universityofgalway.ie::bb8bcf30-75a1-410b-8398-e76265c4dbbb" providerId="AD" clId="Web-{F884E3F0-8077-23B1-9F97-8A0E35455905}" dt="2024-09-30T21:53:13.311" v="13" actId="20577"/>
      <pc:docMkLst>
        <pc:docMk/>
      </pc:docMkLst>
      <pc:sldChg chg="modSp">
        <pc:chgData name="Batool, Nazre" userId="S::0131989s@universityofgalway.ie::bb8bcf30-75a1-410b-8398-e76265c4dbbb" providerId="AD" clId="Web-{F884E3F0-8077-23B1-9F97-8A0E35455905}" dt="2024-09-30T21:53:13.311" v="13" actId="20577"/>
        <pc:sldMkLst>
          <pc:docMk/>
          <pc:sldMk cId="2212549236" sldId="338"/>
        </pc:sldMkLst>
        <pc:spChg chg="mod">
          <ac:chgData name="Batool, Nazre" userId="S::0131989s@universityofgalway.ie::bb8bcf30-75a1-410b-8398-e76265c4dbbb" providerId="AD" clId="Web-{F884E3F0-8077-23B1-9F97-8A0E35455905}" dt="2024-09-30T21:53:13.311" v="13" actId="20577"/>
          <ac:spMkLst>
            <pc:docMk/>
            <pc:sldMk cId="2212549236" sldId="338"/>
            <ac:spMk id="4" creationId="{39ACD579-F9B2-9736-27BF-0C1D82F7FC0D}"/>
          </ac:spMkLst>
        </pc:spChg>
      </pc:sldChg>
    </pc:docChg>
  </pc:docChgLst>
  <pc:docChgLst>
    <pc:chgData name="Batool, Nazre" userId="bb8bcf30-75a1-410b-8398-e76265c4dbbb" providerId="ADAL" clId="{6E005D06-7129-4498-84EB-7E65C3364465}"/>
    <pc:docChg chg="undo custSel addSld delSld modSld sldOrd">
      <pc:chgData name="Batool, Nazre" userId="bb8bcf30-75a1-410b-8398-e76265c4dbbb" providerId="ADAL" clId="{6E005D06-7129-4498-84EB-7E65C3364465}" dt="2024-09-17T22:57:46.549" v="1434" actId="20577"/>
      <pc:docMkLst>
        <pc:docMk/>
      </pc:docMkLst>
      <pc:sldChg chg="modSp mod">
        <pc:chgData name="Batool, Nazre" userId="bb8bcf30-75a1-410b-8398-e76265c4dbbb" providerId="ADAL" clId="{6E005D06-7129-4498-84EB-7E65C3364465}" dt="2024-09-17T21:57:54.913" v="159" actId="20577"/>
        <pc:sldMkLst>
          <pc:docMk/>
          <pc:sldMk cId="1843422414" sldId="256"/>
        </pc:sldMkLst>
        <pc:spChg chg="mod">
          <ac:chgData name="Batool, Nazre" userId="bb8bcf30-75a1-410b-8398-e76265c4dbbb" providerId="ADAL" clId="{6E005D06-7129-4498-84EB-7E65C3364465}" dt="2024-09-17T21:57:54.913" v="159" actId="20577"/>
          <ac:spMkLst>
            <pc:docMk/>
            <pc:sldMk cId="1843422414" sldId="256"/>
            <ac:spMk id="2" creationId="{E8D9DEA9-651E-D0A0-3F26-8F8B599F20CB}"/>
          </ac:spMkLst>
        </pc:spChg>
      </pc:sldChg>
      <pc:sldChg chg="del">
        <pc:chgData name="Batool, Nazre" userId="bb8bcf30-75a1-410b-8398-e76265c4dbbb" providerId="ADAL" clId="{6E005D06-7129-4498-84EB-7E65C3364465}" dt="2024-09-17T21:58:24.949" v="160" actId="47"/>
        <pc:sldMkLst>
          <pc:docMk/>
          <pc:sldMk cId="4050311342" sldId="309"/>
        </pc:sldMkLst>
      </pc:sldChg>
      <pc:sldChg chg="del">
        <pc:chgData name="Batool, Nazre" userId="bb8bcf30-75a1-410b-8398-e76265c4dbbb" providerId="ADAL" clId="{6E005D06-7129-4498-84EB-7E65C3364465}" dt="2024-09-17T21:58:24.949" v="160" actId="47"/>
        <pc:sldMkLst>
          <pc:docMk/>
          <pc:sldMk cId="2834774806" sldId="310"/>
        </pc:sldMkLst>
      </pc:sldChg>
      <pc:sldChg chg="addSp delSp modSp mod ord modAnim">
        <pc:chgData name="Batool, Nazre" userId="bb8bcf30-75a1-410b-8398-e76265c4dbbb" providerId="ADAL" clId="{6E005D06-7129-4498-84EB-7E65C3364465}" dt="2024-09-17T22:14:29.538" v="472"/>
        <pc:sldMkLst>
          <pc:docMk/>
          <pc:sldMk cId="3664000610" sldId="312"/>
        </pc:sldMkLst>
        <pc:spChg chg="mod">
          <ac:chgData name="Batool, Nazre" userId="bb8bcf30-75a1-410b-8398-e76265c4dbbb" providerId="ADAL" clId="{6E005D06-7129-4498-84EB-7E65C3364465}" dt="2024-09-17T22:14:07.311" v="471" actId="20577"/>
          <ac:spMkLst>
            <pc:docMk/>
            <pc:sldMk cId="3664000610" sldId="312"/>
            <ac:spMk id="3" creationId="{94D0EB80-0155-FE70-7181-FA6803A4FECA}"/>
          </ac:spMkLst>
        </pc:spChg>
        <pc:spChg chg="mod">
          <ac:chgData name="Batool, Nazre" userId="bb8bcf30-75a1-410b-8398-e76265c4dbbb" providerId="ADAL" clId="{6E005D06-7129-4498-84EB-7E65C3364465}" dt="2024-09-17T22:05:08.970" v="306"/>
          <ac:spMkLst>
            <pc:docMk/>
            <pc:sldMk cId="3664000610" sldId="312"/>
            <ac:spMk id="4" creationId="{39ACD579-F9B2-9736-27BF-0C1D82F7FC0D}"/>
          </ac:spMkLst>
        </pc:spChg>
        <pc:spChg chg="mod">
          <ac:chgData name="Batool, Nazre" userId="bb8bcf30-75a1-410b-8398-e76265c4dbbb" providerId="ADAL" clId="{6E005D06-7129-4498-84EB-7E65C3364465}" dt="2024-09-17T22:07:50.569" v="331" actId="1076"/>
          <ac:spMkLst>
            <pc:docMk/>
            <pc:sldMk cId="3664000610" sldId="312"/>
            <ac:spMk id="15" creationId="{EFA485D2-39DD-1BFD-A2D6-8779912821FD}"/>
          </ac:spMkLst>
        </pc:spChg>
        <pc:spChg chg="mod">
          <ac:chgData name="Batool, Nazre" userId="bb8bcf30-75a1-410b-8398-e76265c4dbbb" providerId="ADAL" clId="{6E005D06-7129-4498-84EB-7E65C3364465}" dt="2024-09-17T22:07:50.569" v="331" actId="1076"/>
          <ac:spMkLst>
            <pc:docMk/>
            <pc:sldMk cId="3664000610" sldId="312"/>
            <ac:spMk id="16" creationId="{CD1AB3B4-320C-782E-97A2-1E0C8B868CB9}"/>
          </ac:spMkLst>
        </pc:spChg>
        <pc:spChg chg="mod">
          <ac:chgData name="Batool, Nazre" userId="bb8bcf30-75a1-410b-8398-e76265c4dbbb" providerId="ADAL" clId="{6E005D06-7129-4498-84EB-7E65C3364465}" dt="2024-09-17T22:07:50.569" v="331" actId="1076"/>
          <ac:spMkLst>
            <pc:docMk/>
            <pc:sldMk cId="3664000610" sldId="312"/>
            <ac:spMk id="17" creationId="{AB6CB898-4702-BDAC-5227-335EC5868E75}"/>
          </ac:spMkLst>
        </pc:spChg>
        <pc:spChg chg="mod">
          <ac:chgData name="Batool, Nazre" userId="bb8bcf30-75a1-410b-8398-e76265c4dbbb" providerId="ADAL" clId="{6E005D06-7129-4498-84EB-7E65C3364465}" dt="2024-09-17T22:07:50.569" v="331" actId="1076"/>
          <ac:spMkLst>
            <pc:docMk/>
            <pc:sldMk cId="3664000610" sldId="312"/>
            <ac:spMk id="18" creationId="{E7AF10A6-E21B-CF55-7831-B7FE395F1AFB}"/>
          </ac:spMkLst>
        </pc:spChg>
        <pc:spChg chg="mod">
          <ac:chgData name="Batool, Nazre" userId="bb8bcf30-75a1-410b-8398-e76265c4dbbb" providerId="ADAL" clId="{6E005D06-7129-4498-84EB-7E65C3364465}" dt="2024-09-17T22:07:50.569" v="331" actId="1076"/>
          <ac:spMkLst>
            <pc:docMk/>
            <pc:sldMk cId="3664000610" sldId="312"/>
            <ac:spMk id="19" creationId="{6D39E651-B3C0-87B1-B80D-FAFF9CCD9494}"/>
          </ac:spMkLst>
        </pc:spChg>
        <pc:spChg chg="mod">
          <ac:chgData name="Batool, Nazre" userId="bb8bcf30-75a1-410b-8398-e76265c4dbbb" providerId="ADAL" clId="{6E005D06-7129-4498-84EB-7E65C3364465}" dt="2024-09-17T22:07:50.569" v="331" actId="1076"/>
          <ac:spMkLst>
            <pc:docMk/>
            <pc:sldMk cId="3664000610" sldId="312"/>
            <ac:spMk id="20" creationId="{292813DE-1F2D-4344-560D-62F67B433A74}"/>
          </ac:spMkLst>
        </pc:spChg>
        <pc:spChg chg="mod">
          <ac:chgData name="Batool, Nazre" userId="bb8bcf30-75a1-410b-8398-e76265c4dbbb" providerId="ADAL" clId="{6E005D06-7129-4498-84EB-7E65C3364465}" dt="2024-09-17T22:07:50.569" v="331" actId="1076"/>
          <ac:spMkLst>
            <pc:docMk/>
            <pc:sldMk cId="3664000610" sldId="312"/>
            <ac:spMk id="21" creationId="{DBAD8F8C-E527-F447-9043-D37F83433912}"/>
          </ac:spMkLst>
        </pc:spChg>
        <pc:spChg chg="mod">
          <ac:chgData name="Batool, Nazre" userId="bb8bcf30-75a1-410b-8398-e76265c4dbbb" providerId="ADAL" clId="{6E005D06-7129-4498-84EB-7E65C3364465}" dt="2024-09-17T22:07:50.569" v="331" actId="1076"/>
          <ac:spMkLst>
            <pc:docMk/>
            <pc:sldMk cId="3664000610" sldId="312"/>
            <ac:spMk id="22" creationId="{B4F794A9-560A-309D-0294-BD04938333E9}"/>
          </ac:spMkLst>
        </pc:spChg>
        <pc:spChg chg="mod">
          <ac:chgData name="Batool, Nazre" userId="bb8bcf30-75a1-410b-8398-e76265c4dbbb" providerId="ADAL" clId="{6E005D06-7129-4498-84EB-7E65C3364465}" dt="2024-09-17T22:07:50.569" v="331" actId="1076"/>
          <ac:spMkLst>
            <pc:docMk/>
            <pc:sldMk cId="3664000610" sldId="312"/>
            <ac:spMk id="23" creationId="{31BC6020-328A-F88F-D1DB-3A25C963E57D}"/>
          </ac:spMkLst>
        </pc:spChg>
        <pc:spChg chg="mod">
          <ac:chgData name="Batool, Nazre" userId="bb8bcf30-75a1-410b-8398-e76265c4dbbb" providerId="ADAL" clId="{6E005D06-7129-4498-84EB-7E65C3364465}" dt="2024-09-17T22:07:50.569" v="331" actId="1076"/>
          <ac:spMkLst>
            <pc:docMk/>
            <pc:sldMk cId="3664000610" sldId="312"/>
            <ac:spMk id="24" creationId="{05886A4A-28DE-9AF9-7B36-928B5CB8FB23}"/>
          </ac:spMkLst>
        </pc:spChg>
        <pc:spChg chg="mod">
          <ac:chgData name="Batool, Nazre" userId="bb8bcf30-75a1-410b-8398-e76265c4dbbb" providerId="ADAL" clId="{6E005D06-7129-4498-84EB-7E65C3364465}" dt="2024-09-17T22:07:50.569" v="331" actId="1076"/>
          <ac:spMkLst>
            <pc:docMk/>
            <pc:sldMk cId="3664000610" sldId="312"/>
            <ac:spMk id="25" creationId="{9453FA84-44EC-388D-74F4-49395301AB38}"/>
          </ac:spMkLst>
        </pc:spChg>
        <pc:spChg chg="mod">
          <ac:chgData name="Batool, Nazre" userId="bb8bcf30-75a1-410b-8398-e76265c4dbbb" providerId="ADAL" clId="{6E005D06-7129-4498-84EB-7E65C3364465}" dt="2024-09-17T22:07:50.569" v="331" actId="1076"/>
          <ac:spMkLst>
            <pc:docMk/>
            <pc:sldMk cId="3664000610" sldId="312"/>
            <ac:spMk id="26" creationId="{373214A9-1D9F-9F40-65C0-07C774EAAD5E}"/>
          </ac:spMkLst>
        </pc:spChg>
        <pc:spChg chg="mod">
          <ac:chgData name="Batool, Nazre" userId="bb8bcf30-75a1-410b-8398-e76265c4dbbb" providerId="ADAL" clId="{6E005D06-7129-4498-84EB-7E65C3364465}" dt="2024-09-17T22:07:50.569" v="331" actId="1076"/>
          <ac:spMkLst>
            <pc:docMk/>
            <pc:sldMk cId="3664000610" sldId="312"/>
            <ac:spMk id="27" creationId="{44C972C3-65DB-24FC-C60D-3CD9E7405752}"/>
          </ac:spMkLst>
        </pc:spChg>
        <pc:spChg chg="mod">
          <ac:chgData name="Batool, Nazre" userId="bb8bcf30-75a1-410b-8398-e76265c4dbbb" providerId="ADAL" clId="{6E005D06-7129-4498-84EB-7E65C3364465}" dt="2024-09-17T22:07:50.569" v="331" actId="1076"/>
          <ac:spMkLst>
            <pc:docMk/>
            <pc:sldMk cId="3664000610" sldId="312"/>
            <ac:spMk id="28" creationId="{EC26630D-ED78-3703-C631-A2B3F22F2234}"/>
          </ac:spMkLst>
        </pc:spChg>
        <pc:spChg chg="mod">
          <ac:chgData name="Batool, Nazre" userId="bb8bcf30-75a1-410b-8398-e76265c4dbbb" providerId="ADAL" clId="{6E005D06-7129-4498-84EB-7E65C3364465}" dt="2024-09-17T22:07:50.569" v="331" actId="1076"/>
          <ac:spMkLst>
            <pc:docMk/>
            <pc:sldMk cId="3664000610" sldId="312"/>
            <ac:spMk id="29" creationId="{BBA91399-A7A9-A415-99C7-25357B7F5567}"/>
          </ac:spMkLst>
        </pc:spChg>
        <pc:spChg chg="mod">
          <ac:chgData name="Batool, Nazre" userId="bb8bcf30-75a1-410b-8398-e76265c4dbbb" providerId="ADAL" clId="{6E005D06-7129-4498-84EB-7E65C3364465}" dt="2024-09-17T22:07:50.569" v="331" actId="1076"/>
          <ac:spMkLst>
            <pc:docMk/>
            <pc:sldMk cId="3664000610" sldId="312"/>
            <ac:spMk id="30" creationId="{9152BA0A-9C63-3C4A-47CB-51B150751A05}"/>
          </ac:spMkLst>
        </pc:spChg>
        <pc:spChg chg="mod">
          <ac:chgData name="Batool, Nazre" userId="bb8bcf30-75a1-410b-8398-e76265c4dbbb" providerId="ADAL" clId="{6E005D06-7129-4498-84EB-7E65C3364465}" dt="2024-09-17T22:07:50.569" v="331" actId="1076"/>
          <ac:spMkLst>
            <pc:docMk/>
            <pc:sldMk cId="3664000610" sldId="312"/>
            <ac:spMk id="31" creationId="{45C34903-EB76-54E3-53E1-68148D4FB960}"/>
          </ac:spMkLst>
        </pc:spChg>
        <pc:spChg chg="mod">
          <ac:chgData name="Batool, Nazre" userId="bb8bcf30-75a1-410b-8398-e76265c4dbbb" providerId="ADAL" clId="{6E005D06-7129-4498-84EB-7E65C3364465}" dt="2024-09-17T22:07:50.569" v="331" actId="1076"/>
          <ac:spMkLst>
            <pc:docMk/>
            <pc:sldMk cId="3664000610" sldId="312"/>
            <ac:spMk id="32" creationId="{C216405F-79E8-A061-6F84-5A15D250133C}"/>
          </ac:spMkLst>
        </pc:spChg>
        <pc:spChg chg="mod">
          <ac:chgData name="Batool, Nazre" userId="bb8bcf30-75a1-410b-8398-e76265c4dbbb" providerId="ADAL" clId="{6E005D06-7129-4498-84EB-7E65C3364465}" dt="2024-09-17T22:07:50.569" v="331" actId="1076"/>
          <ac:spMkLst>
            <pc:docMk/>
            <pc:sldMk cId="3664000610" sldId="312"/>
            <ac:spMk id="33" creationId="{DBE4C4EA-EB65-9A42-EF7B-2D070760A574}"/>
          </ac:spMkLst>
        </pc:spChg>
        <pc:spChg chg="mod">
          <ac:chgData name="Batool, Nazre" userId="bb8bcf30-75a1-410b-8398-e76265c4dbbb" providerId="ADAL" clId="{6E005D06-7129-4498-84EB-7E65C3364465}" dt="2024-09-17T22:07:50.569" v="331" actId="1076"/>
          <ac:spMkLst>
            <pc:docMk/>
            <pc:sldMk cId="3664000610" sldId="312"/>
            <ac:spMk id="34" creationId="{4225F4E1-9863-CED2-0610-532C003870D5}"/>
          </ac:spMkLst>
        </pc:spChg>
        <pc:spChg chg="mod">
          <ac:chgData name="Batool, Nazre" userId="bb8bcf30-75a1-410b-8398-e76265c4dbbb" providerId="ADAL" clId="{6E005D06-7129-4498-84EB-7E65C3364465}" dt="2024-09-17T22:07:50.569" v="331" actId="1076"/>
          <ac:spMkLst>
            <pc:docMk/>
            <pc:sldMk cId="3664000610" sldId="312"/>
            <ac:spMk id="35" creationId="{CA471FD2-5234-7CCA-4515-45279B5B5627}"/>
          </ac:spMkLst>
        </pc:spChg>
        <pc:spChg chg="mod">
          <ac:chgData name="Batool, Nazre" userId="bb8bcf30-75a1-410b-8398-e76265c4dbbb" providerId="ADAL" clId="{6E005D06-7129-4498-84EB-7E65C3364465}" dt="2024-09-17T22:07:50.569" v="331" actId="1076"/>
          <ac:spMkLst>
            <pc:docMk/>
            <pc:sldMk cId="3664000610" sldId="312"/>
            <ac:spMk id="36" creationId="{CF7F799F-FBB5-4633-FB4D-CBFB2D511193}"/>
          </ac:spMkLst>
        </pc:spChg>
        <pc:spChg chg="mod">
          <ac:chgData name="Batool, Nazre" userId="bb8bcf30-75a1-410b-8398-e76265c4dbbb" providerId="ADAL" clId="{6E005D06-7129-4498-84EB-7E65C3364465}" dt="2024-09-17T22:07:50.569" v="331" actId="1076"/>
          <ac:spMkLst>
            <pc:docMk/>
            <pc:sldMk cId="3664000610" sldId="312"/>
            <ac:spMk id="37" creationId="{4C6844A2-76C7-D6C8-D6F8-C053033384A3}"/>
          </ac:spMkLst>
        </pc:spChg>
        <pc:spChg chg="mod">
          <ac:chgData name="Batool, Nazre" userId="bb8bcf30-75a1-410b-8398-e76265c4dbbb" providerId="ADAL" clId="{6E005D06-7129-4498-84EB-7E65C3364465}" dt="2024-09-17T22:07:50.569" v="331" actId="1076"/>
          <ac:spMkLst>
            <pc:docMk/>
            <pc:sldMk cId="3664000610" sldId="312"/>
            <ac:spMk id="38" creationId="{DFF138D7-926F-2A94-18F8-A6DA2E1A691A}"/>
          </ac:spMkLst>
        </pc:spChg>
        <pc:spChg chg="mod">
          <ac:chgData name="Batool, Nazre" userId="bb8bcf30-75a1-410b-8398-e76265c4dbbb" providerId="ADAL" clId="{6E005D06-7129-4498-84EB-7E65C3364465}" dt="2024-09-17T22:07:50.569" v="331" actId="1076"/>
          <ac:spMkLst>
            <pc:docMk/>
            <pc:sldMk cId="3664000610" sldId="312"/>
            <ac:spMk id="39" creationId="{28FDA364-177E-DE59-50FF-764D56F5FFE1}"/>
          </ac:spMkLst>
        </pc:spChg>
        <pc:spChg chg="mod">
          <ac:chgData name="Batool, Nazre" userId="bb8bcf30-75a1-410b-8398-e76265c4dbbb" providerId="ADAL" clId="{6E005D06-7129-4498-84EB-7E65C3364465}" dt="2024-09-17T22:07:50.569" v="331" actId="1076"/>
          <ac:spMkLst>
            <pc:docMk/>
            <pc:sldMk cId="3664000610" sldId="312"/>
            <ac:spMk id="40" creationId="{4675952E-4D73-27C0-D6C3-0FFDB072D4A2}"/>
          </ac:spMkLst>
        </pc:spChg>
        <pc:spChg chg="mod">
          <ac:chgData name="Batool, Nazre" userId="bb8bcf30-75a1-410b-8398-e76265c4dbbb" providerId="ADAL" clId="{6E005D06-7129-4498-84EB-7E65C3364465}" dt="2024-09-17T22:07:50.569" v="331" actId="1076"/>
          <ac:spMkLst>
            <pc:docMk/>
            <pc:sldMk cId="3664000610" sldId="312"/>
            <ac:spMk id="41" creationId="{00AED83B-C38A-5395-3BE3-B795E0FA88B6}"/>
          </ac:spMkLst>
        </pc:spChg>
        <pc:spChg chg="mod">
          <ac:chgData name="Batool, Nazre" userId="bb8bcf30-75a1-410b-8398-e76265c4dbbb" providerId="ADAL" clId="{6E005D06-7129-4498-84EB-7E65C3364465}" dt="2024-09-17T22:07:50.569" v="331" actId="1076"/>
          <ac:spMkLst>
            <pc:docMk/>
            <pc:sldMk cId="3664000610" sldId="312"/>
            <ac:spMk id="42" creationId="{79835CB0-549F-E221-06FB-3A4FEBAEFA53}"/>
          </ac:spMkLst>
        </pc:spChg>
        <pc:spChg chg="mod">
          <ac:chgData name="Batool, Nazre" userId="bb8bcf30-75a1-410b-8398-e76265c4dbbb" providerId="ADAL" clId="{6E005D06-7129-4498-84EB-7E65C3364465}" dt="2024-09-17T22:07:50.569" v="331" actId="1076"/>
          <ac:spMkLst>
            <pc:docMk/>
            <pc:sldMk cId="3664000610" sldId="312"/>
            <ac:spMk id="43" creationId="{FA38843F-C316-F454-9174-7E81AA7315E2}"/>
          </ac:spMkLst>
        </pc:spChg>
        <pc:spChg chg="mod">
          <ac:chgData name="Batool, Nazre" userId="bb8bcf30-75a1-410b-8398-e76265c4dbbb" providerId="ADAL" clId="{6E005D06-7129-4498-84EB-7E65C3364465}" dt="2024-09-17T22:07:50.569" v="331" actId="1076"/>
          <ac:spMkLst>
            <pc:docMk/>
            <pc:sldMk cId="3664000610" sldId="312"/>
            <ac:spMk id="44" creationId="{29D69537-43CC-E79A-45B2-C5CAB219758F}"/>
          </ac:spMkLst>
        </pc:spChg>
        <pc:spChg chg="mod">
          <ac:chgData name="Batool, Nazre" userId="bb8bcf30-75a1-410b-8398-e76265c4dbbb" providerId="ADAL" clId="{6E005D06-7129-4498-84EB-7E65C3364465}" dt="2024-09-17T22:07:50.569" v="331" actId="1076"/>
          <ac:spMkLst>
            <pc:docMk/>
            <pc:sldMk cId="3664000610" sldId="312"/>
            <ac:spMk id="45" creationId="{09F7E242-4975-035A-7844-D6BC2AECB914}"/>
          </ac:spMkLst>
        </pc:spChg>
        <pc:spChg chg="mod">
          <ac:chgData name="Batool, Nazre" userId="bb8bcf30-75a1-410b-8398-e76265c4dbbb" providerId="ADAL" clId="{6E005D06-7129-4498-84EB-7E65C3364465}" dt="2024-09-17T22:07:50.569" v="331" actId="1076"/>
          <ac:spMkLst>
            <pc:docMk/>
            <pc:sldMk cId="3664000610" sldId="312"/>
            <ac:spMk id="46" creationId="{EAEE98C0-76FF-8FD1-45A2-A9B23594ECA5}"/>
          </ac:spMkLst>
        </pc:spChg>
        <pc:spChg chg="mod">
          <ac:chgData name="Batool, Nazre" userId="bb8bcf30-75a1-410b-8398-e76265c4dbbb" providerId="ADAL" clId="{6E005D06-7129-4498-84EB-7E65C3364465}" dt="2024-09-17T22:07:50.569" v="331" actId="1076"/>
          <ac:spMkLst>
            <pc:docMk/>
            <pc:sldMk cId="3664000610" sldId="312"/>
            <ac:spMk id="47" creationId="{6C8A30EE-9B25-E095-5BAA-5BAAA341CFC2}"/>
          </ac:spMkLst>
        </pc:spChg>
        <pc:spChg chg="mod">
          <ac:chgData name="Batool, Nazre" userId="bb8bcf30-75a1-410b-8398-e76265c4dbbb" providerId="ADAL" clId="{6E005D06-7129-4498-84EB-7E65C3364465}" dt="2024-09-17T22:07:50.569" v="331" actId="1076"/>
          <ac:spMkLst>
            <pc:docMk/>
            <pc:sldMk cId="3664000610" sldId="312"/>
            <ac:spMk id="48" creationId="{FD8A885E-A11C-6D4F-E1FA-77C4BAD5CAC8}"/>
          </ac:spMkLst>
        </pc:spChg>
        <pc:spChg chg="mod">
          <ac:chgData name="Batool, Nazre" userId="bb8bcf30-75a1-410b-8398-e76265c4dbbb" providerId="ADAL" clId="{6E005D06-7129-4498-84EB-7E65C3364465}" dt="2024-09-17T22:07:50.569" v="331" actId="1076"/>
          <ac:spMkLst>
            <pc:docMk/>
            <pc:sldMk cId="3664000610" sldId="312"/>
            <ac:spMk id="49" creationId="{FAB26435-B982-1B05-FB64-4156A0C22904}"/>
          </ac:spMkLst>
        </pc:spChg>
        <pc:spChg chg="mod">
          <ac:chgData name="Batool, Nazre" userId="bb8bcf30-75a1-410b-8398-e76265c4dbbb" providerId="ADAL" clId="{6E005D06-7129-4498-84EB-7E65C3364465}" dt="2024-09-17T22:07:50.569" v="331" actId="1076"/>
          <ac:spMkLst>
            <pc:docMk/>
            <pc:sldMk cId="3664000610" sldId="312"/>
            <ac:spMk id="50" creationId="{86A5BAE8-49A0-1267-0250-C14ECFECBF0C}"/>
          </ac:spMkLst>
        </pc:spChg>
        <pc:spChg chg="mod">
          <ac:chgData name="Batool, Nazre" userId="bb8bcf30-75a1-410b-8398-e76265c4dbbb" providerId="ADAL" clId="{6E005D06-7129-4498-84EB-7E65C3364465}" dt="2024-09-17T22:07:50.569" v="331" actId="1076"/>
          <ac:spMkLst>
            <pc:docMk/>
            <pc:sldMk cId="3664000610" sldId="312"/>
            <ac:spMk id="51" creationId="{F52D49A2-2F12-3683-0823-4912658A0149}"/>
          </ac:spMkLst>
        </pc:spChg>
        <pc:spChg chg="mod">
          <ac:chgData name="Batool, Nazre" userId="bb8bcf30-75a1-410b-8398-e76265c4dbbb" providerId="ADAL" clId="{6E005D06-7129-4498-84EB-7E65C3364465}" dt="2024-09-17T22:07:50.569" v="331" actId="1076"/>
          <ac:spMkLst>
            <pc:docMk/>
            <pc:sldMk cId="3664000610" sldId="312"/>
            <ac:spMk id="52" creationId="{A056E320-D182-A5B0-F7D4-0F2BFA5F8011}"/>
          </ac:spMkLst>
        </pc:spChg>
        <pc:spChg chg="mod">
          <ac:chgData name="Batool, Nazre" userId="bb8bcf30-75a1-410b-8398-e76265c4dbbb" providerId="ADAL" clId="{6E005D06-7129-4498-84EB-7E65C3364465}" dt="2024-09-17T22:07:50.569" v="331" actId="1076"/>
          <ac:spMkLst>
            <pc:docMk/>
            <pc:sldMk cId="3664000610" sldId="312"/>
            <ac:spMk id="53" creationId="{7CE51324-E5AC-A5EA-5C13-A30F3DDF82FE}"/>
          </ac:spMkLst>
        </pc:spChg>
        <pc:spChg chg="mod">
          <ac:chgData name="Batool, Nazre" userId="bb8bcf30-75a1-410b-8398-e76265c4dbbb" providerId="ADAL" clId="{6E005D06-7129-4498-84EB-7E65C3364465}" dt="2024-09-17T22:07:50.569" v="331" actId="1076"/>
          <ac:spMkLst>
            <pc:docMk/>
            <pc:sldMk cId="3664000610" sldId="312"/>
            <ac:spMk id="54" creationId="{A8B00999-703E-9367-E7B9-FC4C9E6FDC21}"/>
          </ac:spMkLst>
        </pc:spChg>
        <pc:spChg chg="mod">
          <ac:chgData name="Batool, Nazre" userId="bb8bcf30-75a1-410b-8398-e76265c4dbbb" providerId="ADAL" clId="{6E005D06-7129-4498-84EB-7E65C3364465}" dt="2024-09-17T22:07:50.569" v="331" actId="1076"/>
          <ac:spMkLst>
            <pc:docMk/>
            <pc:sldMk cId="3664000610" sldId="312"/>
            <ac:spMk id="55" creationId="{14365CC2-164A-4BDD-82BD-C5CFA14088E8}"/>
          </ac:spMkLst>
        </pc:spChg>
        <pc:spChg chg="mod">
          <ac:chgData name="Batool, Nazre" userId="bb8bcf30-75a1-410b-8398-e76265c4dbbb" providerId="ADAL" clId="{6E005D06-7129-4498-84EB-7E65C3364465}" dt="2024-09-17T22:07:50.569" v="331" actId="1076"/>
          <ac:spMkLst>
            <pc:docMk/>
            <pc:sldMk cId="3664000610" sldId="312"/>
            <ac:spMk id="56" creationId="{9C9728E8-82A3-770C-ECDE-AF03CB94945B}"/>
          </ac:spMkLst>
        </pc:spChg>
        <pc:spChg chg="mod">
          <ac:chgData name="Batool, Nazre" userId="bb8bcf30-75a1-410b-8398-e76265c4dbbb" providerId="ADAL" clId="{6E005D06-7129-4498-84EB-7E65C3364465}" dt="2024-09-17T22:07:50.569" v="331" actId="1076"/>
          <ac:spMkLst>
            <pc:docMk/>
            <pc:sldMk cId="3664000610" sldId="312"/>
            <ac:spMk id="57" creationId="{C39200D7-374A-BAC4-B7D2-91676AE3C8E7}"/>
          </ac:spMkLst>
        </pc:spChg>
        <pc:spChg chg="mod">
          <ac:chgData name="Batool, Nazre" userId="bb8bcf30-75a1-410b-8398-e76265c4dbbb" providerId="ADAL" clId="{6E005D06-7129-4498-84EB-7E65C3364465}" dt="2024-09-17T22:07:50.569" v="331" actId="1076"/>
          <ac:spMkLst>
            <pc:docMk/>
            <pc:sldMk cId="3664000610" sldId="312"/>
            <ac:spMk id="58" creationId="{A18C09CB-CF0E-CC96-918D-88EAB8A8618B}"/>
          </ac:spMkLst>
        </pc:spChg>
        <pc:spChg chg="mod">
          <ac:chgData name="Batool, Nazre" userId="bb8bcf30-75a1-410b-8398-e76265c4dbbb" providerId="ADAL" clId="{6E005D06-7129-4498-84EB-7E65C3364465}" dt="2024-09-17T22:07:50.569" v="331" actId="1076"/>
          <ac:spMkLst>
            <pc:docMk/>
            <pc:sldMk cId="3664000610" sldId="312"/>
            <ac:spMk id="59" creationId="{72D7D9B7-4C4B-D30A-C5D0-2A77A93D61FF}"/>
          </ac:spMkLst>
        </pc:spChg>
        <pc:spChg chg="mod">
          <ac:chgData name="Batool, Nazre" userId="bb8bcf30-75a1-410b-8398-e76265c4dbbb" providerId="ADAL" clId="{6E005D06-7129-4498-84EB-7E65C3364465}" dt="2024-09-17T22:07:50.569" v="331" actId="1076"/>
          <ac:spMkLst>
            <pc:docMk/>
            <pc:sldMk cId="3664000610" sldId="312"/>
            <ac:spMk id="60" creationId="{3F8DCB03-28C1-D42A-262A-F54EC3247CEE}"/>
          </ac:spMkLst>
        </pc:spChg>
        <pc:spChg chg="mod">
          <ac:chgData name="Batool, Nazre" userId="bb8bcf30-75a1-410b-8398-e76265c4dbbb" providerId="ADAL" clId="{6E005D06-7129-4498-84EB-7E65C3364465}" dt="2024-09-17T22:07:50.569" v="331" actId="1076"/>
          <ac:spMkLst>
            <pc:docMk/>
            <pc:sldMk cId="3664000610" sldId="312"/>
            <ac:spMk id="61" creationId="{B9F4057C-068C-EE7C-22F4-7B453C01FCE0}"/>
          </ac:spMkLst>
        </pc:spChg>
        <pc:spChg chg="mod">
          <ac:chgData name="Batool, Nazre" userId="bb8bcf30-75a1-410b-8398-e76265c4dbbb" providerId="ADAL" clId="{6E005D06-7129-4498-84EB-7E65C3364465}" dt="2024-09-17T22:07:50.569" v="331" actId="1076"/>
          <ac:spMkLst>
            <pc:docMk/>
            <pc:sldMk cId="3664000610" sldId="312"/>
            <ac:spMk id="62" creationId="{01B3AFBF-15B5-AD01-FE09-22FFCAF0B5AD}"/>
          </ac:spMkLst>
        </pc:spChg>
        <pc:spChg chg="mod">
          <ac:chgData name="Batool, Nazre" userId="bb8bcf30-75a1-410b-8398-e76265c4dbbb" providerId="ADAL" clId="{6E005D06-7129-4498-84EB-7E65C3364465}" dt="2024-09-17T22:07:50.569" v="331" actId="1076"/>
          <ac:spMkLst>
            <pc:docMk/>
            <pc:sldMk cId="3664000610" sldId="312"/>
            <ac:spMk id="63" creationId="{787ED49D-27FA-B9D0-7AF5-FD6A85CE535F}"/>
          </ac:spMkLst>
        </pc:spChg>
        <pc:spChg chg="mod">
          <ac:chgData name="Batool, Nazre" userId="bb8bcf30-75a1-410b-8398-e76265c4dbbb" providerId="ADAL" clId="{6E005D06-7129-4498-84EB-7E65C3364465}" dt="2024-09-17T22:07:50.569" v="331" actId="1076"/>
          <ac:spMkLst>
            <pc:docMk/>
            <pc:sldMk cId="3664000610" sldId="312"/>
            <ac:spMk id="64" creationId="{43C436BD-9860-5B56-9B22-EA29FB6904E0}"/>
          </ac:spMkLst>
        </pc:spChg>
        <pc:spChg chg="mod">
          <ac:chgData name="Batool, Nazre" userId="bb8bcf30-75a1-410b-8398-e76265c4dbbb" providerId="ADAL" clId="{6E005D06-7129-4498-84EB-7E65C3364465}" dt="2024-09-17T22:07:50.569" v="331" actId="1076"/>
          <ac:spMkLst>
            <pc:docMk/>
            <pc:sldMk cId="3664000610" sldId="312"/>
            <ac:spMk id="65" creationId="{974D5BDD-827F-DC27-2E82-2006E9F4E0E7}"/>
          </ac:spMkLst>
        </pc:spChg>
        <pc:spChg chg="mod">
          <ac:chgData name="Batool, Nazre" userId="bb8bcf30-75a1-410b-8398-e76265c4dbbb" providerId="ADAL" clId="{6E005D06-7129-4498-84EB-7E65C3364465}" dt="2024-09-17T22:07:50.569" v="331" actId="1076"/>
          <ac:spMkLst>
            <pc:docMk/>
            <pc:sldMk cId="3664000610" sldId="312"/>
            <ac:spMk id="66" creationId="{CA13D8E5-A30F-235C-9451-D564DEE85B62}"/>
          </ac:spMkLst>
        </pc:spChg>
        <pc:spChg chg="mod">
          <ac:chgData name="Batool, Nazre" userId="bb8bcf30-75a1-410b-8398-e76265c4dbbb" providerId="ADAL" clId="{6E005D06-7129-4498-84EB-7E65C3364465}" dt="2024-09-17T22:07:50.569" v="331" actId="1076"/>
          <ac:spMkLst>
            <pc:docMk/>
            <pc:sldMk cId="3664000610" sldId="312"/>
            <ac:spMk id="67" creationId="{541FC7C5-7FD7-0432-4FCE-C55A6F0641A7}"/>
          </ac:spMkLst>
        </pc:spChg>
        <pc:spChg chg="mod">
          <ac:chgData name="Batool, Nazre" userId="bb8bcf30-75a1-410b-8398-e76265c4dbbb" providerId="ADAL" clId="{6E005D06-7129-4498-84EB-7E65C3364465}" dt="2024-09-17T22:07:50.569" v="331" actId="1076"/>
          <ac:spMkLst>
            <pc:docMk/>
            <pc:sldMk cId="3664000610" sldId="312"/>
            <ac:spMk id="68" creationId="{56924CC9-735D-070A-C64B-0EAEBB7D0EFE}"/>
          </ac:spMkLst>
        </pc:spChg>
        <pc:spChg chg="mod">
          <ac:chgData name="Batool, Nazre" userId="bb8bcf30-75a1-410b-8398-e76265c4dbbb" providerId="ADAL" clId="{6E005D06-7129-4498-84EB-7E65C3364465}" dt="2024-09-17T22:07:50.569" v="331" actId="1076"/>
          <ac:spMkLst>
            <pc:docMk/>
            <pc:sldMk cId="3664000610" sldId="312"/>
            <ac:spMk id="69" creationId="{ABE93D63-0A19-4EA5-C2E5-3BCBBEB0C926}"/>
          </ac:spMkLst>
        </pc:spChg>
        <pc:spChg chg="mod">
          <ac:chgData name="Batool, Nazre" userId="bb8bcf30-75a1-410b-8398-e76265c4dbbb" providerId="ADAL" clId="{6E005D06-7129-4498-84EB-7E65C3364465}" dt="2024-09-17T22:07:50.569" v="331" actId="1076"/>
          <ac:spMkLst>
            <pc:docMk/>
            <pc:sldMk cId="3664000610" sldId="312"/>
            <ac:spMk id="70" creationId="{411F4BF6-63EC-0186-2F84-E0A2E11A51F2}"/>
          </ac:spMkLst>
        </pc:spChg>
        <pc:spChg chg="mod">
          <ac:chgData name="Batool, Nazre" userId="bb8bcf30-75a1-410b-8398-e76265c4dbbb" providerId="ADAL" clId="{6E005D06-7129-4498-84EB-7E65C3364465}" dt="2024-09-17T22:07:50.569" v="331" actId="1076"/>
          <ac:spMkLst>
            <pc:docMk/>
            <pc:sldMk cId="3664000610" sldId="312"/>
            <ac:spMk id="71" creationId="{598B738B-278E-64CC-DB8F-9CB956C8BA72}"/>
          </ac:spMkLst>
        </pc:spChg>
        <pc:spChg chg="mod">
          <ac:chgData name="Batool, Nazre" userId="bb8bcf30-75a1-410b-8398-e76265c4dbbb" providerId="ADAL" clId="{6E005D06-7129-4498-84EB-7E65C3364465}" dt="2024-09-17T22:07:50.569" v="331" actId="1076"/>
          <ac:spMkLst>
            <pc:docMk/>
            <pc:sldMk cId="3664000610" sldId="312"/>
            <ac:spMk id="72" creationId="{9E4CCDEF-10DE-31B2-BA6B-A7D1C8D18338}"/>
          </ac:spMkLst>
        </pc:spChg>
        <pc:spChg chg="mod">
          <ac:chgData name="Batool, Nazre" userId="bb8bcf30-75a1-410b-8398-e76265c4dbbb" providerId="ADAL" clId="{6E005D06-7129-4498-84EB-7E65C3364465}" dt="2024-09-17T22:07:50.569" v="331" actId="1076"/>
          <ac:spMkLst>
            <pc:docMk/>
            <pc:sldMk cId="3664000610" sldId="312"/>
            <ac:spMk id="73" creationId="{DE91980A-718D-09BC-CF88-7972921A1AA6}"/>
          </ac:spMkLst>
        </pc:spChg>
        <pc:spChg chg="mod">
          <ac:chgData name="Batool, Nazre" userId="bb8bcf30-75a1-410b-8398-e76265c4dbbb" providerId="ADAL" clId="{6E005D06-7129-4498-84EB-7E65C3364465}" dt="2024-09-17T22:07:50.569" v="331" actId="1076"/>
          <ac:spMkLst>
            <pc:docMk/>
            <pc:sldMk cId="3664000610" sldId="312"/>
            <ac:spMk id="74" creationId="{81043037-5228-E424-42CF-C99852241F9B}"/>
          </ac:spMkLst>
        </pc:spChg>
        <pc:spChg chg="mod">
          <ac:chgData name="Batool, Nazre" userId="bb8bcf30-75a1-410b-8398-e76265c4dbbb" providerId="ADAL" clId="{6E005D06-7129-4498-84EB-7E65C3364465}" dt="2024-09-17T22:07:50.569" v="331" actId="1076"/>
          <ac:spMkLst>
            <pc:docMk/>
            <pc:sldMk cId="3664000610" sldId="312"/>
            <ac:spMk id="75" creationId="{AA9DC0F4-8BAA-8521-557F-1816330E8344}"/>
          </ac:spMkLst>
        </pc:spChg>
        <pc:spChg chg="mod">
          <ac:chgData name="Batool, Nazre" userId="bb8bcf30-75a1-410b-8398-e76265c4dbbb" providerId="ADAL" clId="{6E005D06-7129-4498-84EB-7E65C3364465}" dt="2024-09-17T22:07:50.569" v="331" actId="1076"/>
          <ac:spMkLst>
            <pc:docMk/>
            <pc:sldMk cId="3664000610" sldId="312"/>
            <ac:spMk id="76" creationId="{614AE853-2C2D-9CEB-449A-D0BFA0158B32}"/>
          </ac:spMkLst>
        </pc:spChg>
        <pc:spChg chg="mod">
          <ac:chgData name="Batool, Nazre" userId="bb8bcf30-75a1-410b-8398-e76265c4dbbb" providerId="ADAL" clId="{6E005D06-7129-4498-84EB-7E65C3364465}" dt="2024-09-17T22:07:50.569" v="331" actId="1076"/>
          <ac:spMkLst>
            <pc:docMk/>
            <pc:sldMk cId="3664000610" sldId="312"/>
            <ac:spMk id="77" creationId="{54A8856A-667D-F5ED-D537-D005D261DED4}"/>
          </ac:spMkLst>
        </pc:spChg>
        <pc:spChg chg="mod">
          <ac:chgData name="Batool, Nazre" userId="bb8bcf30-75a1-410b-8398-e76265c4dbbb" providerId="ADAL" clId="{6E005D06-7129-4498-84EB-7E65C3364465}" dt="2024-09-17T22:07:50.569" v="331" actId="1076"/>
          <ac:spMkLst>
            <pc:docMk/>
            <pc:sldMk cId="3664000610" sldId="312"/>
            <ac:spMk id="78" creationId="{0986DC89-A4D7-2B85-648E-700E0DD09996}"/>
          </ac:spMkLst>
        </pc:spChg>
        <pc:spChg chg="mod">
          <ac:chgData name="Batool, Nazre" userId="bb8bcf30-75a1-410b-8398-e76265c4dbbb" providerId="ADAL" clId="{6E005D06-7129-4498-84EB-7E65C3364465}" dt="2024-09-17T22:07:50.569" v="331" actId="1076"/>
          <ac:spMkLst>
            <pc:docMk/>
            <pc:sldMk cId="3664000610" sldId="312"/>
            <ac:spMk id="79" creationId="{382982C7-6110-EEC8-3B7D-67D6FEF13350}"/>
          </ac:spMkLst>
        </pc:spChg>
        <pc:spChg chg="mod">
          <ac:chgData name="Batool, Nazre" userId="bb8bcf30-75a1-410b-8398-e76265c4dbbb" providerId="ADAL" clId="{6E005D06-7129-4498-84EB-7E65C3364465}" dt="2024-09-17T22:07:50.569" v="331" actId="1076"/>
          <ac:spMkLst>
            <pc:docMk/>
            <pc:sldMk cId="3664000610" sldId="312"/>
            <ac:spMk id="80" creationId="{DB54F6ED-5623-882C-1A24-2BB9EDD0355F}"/>
          </ac:spMkLst>
        </pc:spChg>
        <pc:spChg chg="mod">
          <ac:chgData name="Batool, Nazre" userId="bb8bcf30-75a1-410b-8398-e76265c4dbbb" providerId="ADAL" clId="{6E005D06-7129-4498-84EB-7E65C3364465}" dt="2024-09-17T22:07:50.569" v="331" actId="1076"/>
          <ac:spMkLst>
            <pc:docMk/>
            <pc:sldMk cId="3664000610" sldId="312"/>
            <ac:spMk id="81" creationId="{A9887502-DA22-D9A5-4EC7-476206435461}"/>
          </ac:spMkLst>
        </pc:spChg>
        <pc:spChg chg="mod">
          <ac:chgData name="Batool, Nazre" userId="bb8bcf30-75a1-410b-8398-e76265c4dbbb" providerId="ADAL" clId="{6E005D06-7129-4498-84EB-7E65C3364465}" dt="2024-09-17T22:07:50.569" v="331" actId="1076"/>
          <ac:spMkLst>
            <pc:docMk/>
            <pc:sldMk cId="3664000610" sldId="312"/>
            <ac:spMk id="82" creationId="{3DB4B1FA-C7EB-D211-6292-B62255EA90DA}"/>
          </ac:spMkLst>
        </pc:spChg>
        <pc:spChg chg="mod">
          <ac:chgData name="Batool, Nazre" userId="bb8bcf30-75a1-410b-8398-e76265c4dbbb" providerId="ADAL" clId="{6E005D06-7129-4498-84EB-7E65C3364465}" dt="2024-09-17T22:07:50.569" v="331" actId="1076"/>
          <ac:spMkLst>
            <pc:docMk/>
            <pc:sldMk cId="3664000610" sldId="312"/>
            <ac:spMk id="83" creationId="{43E868F1-C24E-2D57-F008-4A4346FE4999}"/>
          </ac:spMkLst>
        </pc:spChg>
        <pc:spChg chg="mod">
          <ac:chgData name="Batool, Nazre" userId="bb8bcf30-75a1-410b-8398-e76265c4dbbb" providerId="ADAL" clId="{6E005D06-7129-4498-84EB-7E65C3364465}" dt="2024-09-17T22:07:50.569" v="331" actId="1076"/>
          <ac:spMkLst>
            <pc:docMk/>
            <pc:sldMk cId="3664000610" sldId="312"/>
            <ac:spMk id="84" creationId="{8647707F-F52F-1C30-D4B3-25FE5C91D5ED}"/>
          </ac:spMkLst>
        </pc:spChg>
        <pc:spChg chg="mod">
          <ac:chgData name="Batool, Nazre" userId="bb8bcf30-75a1-410b-8398-e76265c4dbbb" providerId="ADAL" clId="{6E005D06-7129-4498-84EB-7E65C3364465}" dt="2024-09-17T22:07:50.569" v="331" actId="1076"/>
          <ac:spMkLst>
            <pc:docMk/>
            <pc:sldMk cId="3664000610" sldId="312"/>
            <ac:spMk id="85" creationId="{B0F8123E-B6A9-4BE7-3839-24162FAB89F9}"/>
          </ac:spMkLst>
        </pc:spChg>
        <pc:spChg chg="mod">
          <ac:chgData name="Batool, Nazre" userId="bb8bcf30-75a1-410b-8398-e76265c4dbbb" providerId="ADAL" clId="{6E005D06-7129-4498-84EB-7E65C3364465}" dt="2024-09-17T22:07:50.569" v="331" actId="1076"/>
          <ac:spMkLst>
            <pc:docMk/>
            <pc:sldMk cId="3664000610" sldId="312"/>
            <ac:spMk id="86" creationId="{299854DC-0FBF-80F8-914A-6F4655ABBE03}"/>
          </ac:spMkLst>
        </pc:spChg>
        <pc:spChg chg="mod">
          <ac:chgData name="Batool, Nazre" userId="bb8bcf30-75a1-410b-8398-e76265c4dbbb" providerId="ADAL" clId="{6E005D06-7129-4498-84EB-7E65C3364465}" dt="2024-09-17T22:07:50.569" v="331" actId="1076"/>
          <ac:spMkLst>
            <pc:docMk/>
            <pc:sldMk cId="3664000610" sldId="312"/>
            <ac:spMk id="87" creationId="{C3F20466-0A66-3369-0A2C-B6A9B9E0706F}"/>
          </ac:spMkLst>
        </pc:spChg>
        <pc:spChg chg="mod">
          <ac:chgData name="Batool, Nazre" userId="bb8bcf30-75a1-410b-8398-e76265c4dbbb" providerId="ADAL" clId="{6E005D06-7129-4498-84EB-7E65C3364465}" dt="2024-09-17T22:07:50.569" v="331" actId="1076"/>
          <ac:spMkLst>
            <pc:docMk/>
            <pc:sldMk cId="3664000610" sldId="312"/>
            <ac:spMk id="88" creationId="{F5B3B70C-E02C-49BC-5AE8-7F6715EBAD77}"/>
          </ac:spMkLst>
        </pc:spChg>
        <pc:spChg chg="mod">
          <ac:chgData name="Batool, Nazre" userId="bb8bcf30-75a1-410b-8398-e76265c4dbbb" providerId="ADAL" clId="{6E005D06-7129-4498-84EB-7E65C3364465}" dt="2024-09-17T22:07:50.569" v="331" actId="1076"/>
          <ac:spMkLst>
            <pc:docMk/>
            <pc:sldMk cId="3664000610" sldId="312"/>
            <ac:spMk id="89" creationId="{6349646F-A8E2-2C79-A9BE-8B0F60945DF8}"/>
          </ac:spMkLst>
        </pc:spChg>
        <pc:spChg chg="mod">
          <ac:chgData name="Batool, Nazre" userId="bb8bcf30-75a1-410b-8398-e76265c4dbbb" providerId="ADAL" clId="{6E005D06-7129-4498-84EB-7E65C3364465}" dt="2024-09-17T22:07:50.569" v="331" actId="1076"/>
          <ac:spMkLst>
            <pc:docMk/>
            <pc:sldMk cId="3664000610" sldId="312"/>
            <ac:spMk id="90" creationId="{221F998D-7618-975B-0CEC-347B924AF93F}"/>
          </ac:spMkLst>
        </pc:spChg>
        <pc:spChg chg="mod">
          <ac:chgData name="Batool, Nazre" userId="bb8bcf30-75a1-410b-8398-e76265c4dbbb" providerId="ADAL" clId="{6E005D06-7129-4498-84EB-7E65C3364465}" dt="2024-09-17T22:07:50.569" v="331" actId="1076"/>
          <ac:spMkLst>
            <pc:docMk/>
            <pc:sldMk cId="3664000610" sldId="312"/>
            <ac:spMk id="91" creationId="{7B2FCBD1-742B-0BCF-79D7-8B94438C9E98}"/>
          </ac:spMkLst>
        </pc:spChg>
        <pc:spChg chg="mod">
          <ac:chgData name="Batool, Nazre" userId="bb8bcf30-75a1-410b-8398-e76265c4dbbb" providerId="ADAL" clId="{6E005D06-7129-4498-84EB-7E65C3364465}" dt="2024-09-17T22:07:50.569" v="331" actId="1076"/>
          <ac:spMkLst>
            <pc:docMk/>
            <pc:sldMk cId="3664000610" sldId="312"/>
            <ac:spMk id="92" creationId="{F2D8E6A7-4856-F79E-A513-98E10B2383FD}"/>
          </ac:spMkLst>
        </pc:spChg>
        <pc:spChg chg="mod">
          <ac:chgData name="Batool, Nazre" userId="bb8bcf30-75a1-410b-8398-e76265c4dbbb" providerId="ADAL" clId="{6E005D06-7129-4498-84EB-7E65C3364465}" dt="2024-09-17T22:07:50.569" v="331" actId="1076"/>
          <ac:spMkLst>
            <pc:docMk/>
            <pc:sldMk cId="3664000610" sldId="312"/>
            <ac:spMk id="93" creationId="{05B53F11-90F2-A592-555E-67791DBA61A9}"/>
          </ac:spMkLst>
        </pc:spChg>
        <pc:spChg chg="mod">
          <ac:chgData name="Batool, Nazre" userId="bb8bcf30-75a1-410b-8398-e76265c4dbbb" providerId="ADAL" clId="{6E005D06-7129-4498-84EB-7E65C3364465}" dt="2024-09-17T22:07:50.569" v="331" actId="1076"/>
          <ac:spMkLst>
            <pc:docMk/>
            <pc:sldMk cId="3664000610" sldId="312"/>
            <ac:spMk id="94" creationId="{AAB73CAC-DEF3-2722-700A-755266FA44FA}"/>
          </ac:spMkLst>
        </pc:spChg>
        <pc:spChg chg="mod">
          <ac:chgData name="Batool, Nazre" userId="bb8bcf30-75a1-410b-8398-e76265c4dbbb" providerId="ADAL" clId="{6E005D06-7129-4498-84EB-7E65C3364465}" dt="2024-09-17T22:07:50.569" v="331" actId="1076"/>
          <ac:spMkLst>
            <pc:docMk/>
            <pc:sldMk cId="3664000610" sldId="312"/>
            <ac:spMk id="95" creationId="{EA213374-F539-C7E6-1EEE-F7F4FD820988}"/>
          </ac:spMkLst>
        </pc:spChg>
        <pc:spChg chg="mod">
          <ac:chgData name="Batool, Nazre" userId="bb8bcf30-75a1-410b-8398-e76265c4dbbb" providerId="ADAL" clId="{6E005D06-7129-4498-84EB-7E65C3364465}" dt="2024-09-17T22:07:50.569" v="331" actId="1076"/>
          <ac:spMkLst>
            <pc:docMk/>
            <pc:sldMk cId="3664000610" sldId="312"/>
            <ac:spMk id="96" creationId="{178EFC6D-94A8-0B79-6E27-B750750A02D4}"/>
          </ac:spMkLst>
        </pc:spChg>
        <pc:spChg chg="mod">
          <ac:chgData name="Batool, Nazre" userId="bb8bcf30-75a1-410b-8398-e76265c4dbbb" providerId="ADAL" clId="{6E005D06-7129-4498-84EB-7E65C3364465}" dt="2024-09-17T22:07:50.569" v="331" actId="1076"/>
          <ac:spMkLst>
            <pc:docMk/>
            <pc:sldMk cId="3664000610" sldId="312"/>
            <ac:spMk id="97" creationId="{E903F409-9ECA-C802-95B0-44F9B67A36D7}"/>
          </ac:spMkLst>
        </pc:spChg>
        <pc:spChg chg="mod">
          <ac:chgData name="Batool, Nazre" userId="bb8bcf30-75a1-410b-8398-e76265c4dbbb" providerId="ADAL" clId="{6E005D06-7129-4498-84EB-7E65C3364465}" dt="2024-09-17T22:07:50.569" v="331" actId="1076"/>
          <ac:spMkLst>
            <pc:docMk/>
            <pc:sldMk cId="3664000610" sldId="312"/>
            <ac:spMk id="98" creationId="{575C7DDF-28E8-0626-472C-B17657E026FA}"/>
          </ac:spMkLst>
        </pc:spChg>
        <pc:spChg chg="mod">
          <ac:chgData name="Batool, Nazre" userId="bb8bcf30-75a1-410b-8398-e76265c4dbbb" providerId="ADAL" clId="{6E005D06-7129-4498-84EB-7E65C3364465}" dt="2024-09-17T22:07:50.569" v="331" actId="1076"/>
          <ac:spMkLst>
            <pc:docMk/>
            <pc:sldMk cId="3664000610" sldId="312"/>
            <ac:spMk id="99" creationId="{86D5E7BC-7122-13EF-45D1-7914893968A2}"/>
          </ac:spMkLst>
        </pc:spChg>
        <pc:spChg chg="mod">
          <ac:chgData name="Batool, Nazre" userId="bb8bcf30-75a1-410b-8398-e76265c4dbbb" providerId="ADAL" clId="{6E005D06-7129-4498-84EB-7E65C3364465}" dt="2024-09-17T22:07:50.569" v="331" actId="1076"/>
          <ac:spMkLst>
            <pc:docMk/>
            <pc:sldMk cId="3664000610" sldId="312"/>
            <ac:spMk id="100" creationId="{D876D7FF-DB87-E9CB-0010-28FC4D688222}"/>
          </ac:spMkLst>
        </pc:spChg>
        <pc:spChg chg="mod">
          <ac:chgData name="Batool, Nazre" userId="bb8bcf30-75a1-410b-8398-e76265c4dbbb" providerId="ADAL" clId="{6E005D06-7129-4498-84EB-7E65C3364465}" dt="2024-09-17T22:07:50.569" v="331" actId="1076"/>
          <ac:spMkLst>
            <pc:docMk/>
            <pc:sldMk cId="3664000610" sldId="312"/>
            <ac:spMk id="101" creationId="{ED5134B4-77BD-5FBF-A27E-3F39FB431BD9}"/>
          </ac:spMkLst>
        </pc:spChg>
        <pc:grpChg chg="add mod">
          <ac:chgData name="Batool, Nazre" userId="bb8bcf30-75a1-410b-8398-e76265c4dbbb" providerId="ADAL" clId="{6E005D06-7129-4498-84EB-7E65C3364465}" dt="2024-09-17T22:07:50.569" v="331" actId="1076"/>
          <ac:grpSpMkLst>
            <pc:docMk/>
            <pc:sldMk cId="3664000610" sldId="312"/>
            <ac:grpSpMk id="2" creationId="{04BC6065-3C5F-6975-026C-6D5249F95DA5}"/>
          </ac:grpSpMkLst>
        </pc:grpChg>
        <pc:grpChg chg="del">
          <ac:chgData name="Batool, Nazre" userId="bb8bcf30-75a1-410b-8398-e76265c4dbbb" providerId="ADAL" clId="{6E005D06-7129-4498-84EB-7E65C3364465}" dt="2024-09-17T22:05:49.722" v="308" actId="478"/>
          <ac:grpSpMkLst>
            <pc:docMk/>
            <pc:sldMk cId="3664000610" sldId="312"/>
            <ac:grpSpMk id="5" creationId="{E6D078A4-CCF7-DA63-0CE5-334231846A66}"/>
          </ac:grpSpMkLst>
        </pc:grpChg>
        <pc:grpChg chg="del">
          <ac:chgData name="Batool, Nazre" userId="bb8bcf30-75a1-410b-8398-e76265c4dbbb" providerId="ADAL" clId="{6E005D06-7129-4498-84EB-7E65C3364465}" dt="2024-09-17T22:05:49.722" v="308" actId="478"/>
          <ac:grpSpMkLst>
            <pc:docMk/>
            <pc:sldMk cId="3664000610" sldId="312"/>
            <ac:grpSpMk id="8" creationId="{55840CAE-5BA0-682C-1F24-A5B4F0458817}"/>
          </ac:grpSpMkLst>
        </pc:grpChg>
        <pc:grpChg chg="mod">
          <ac:chgData name="Batool, Nazre" userId="bb8bcf30-75a1-410b-8398-e76265c4dbbb" providerId="ADAL" clId="{6E005D06-7129-4498-84EB-7E65C3364465}" dt="2024-09-17T22:07:50.569" v="331" actId="1076"/>
          <ac:grpSpMkLst>
            <pc:docMk/>
            <pc:sldMk cId="3664000610" sldId="312"/>
            <ac:grpSpMk id="9" creationId="{7702CB3B-DD2E-7005-FA66-61EEF4A5C609}"/>
          </ac:grpSpMkLst>
        </pc:grpChg>
        <pc:grpChg chg="del">
          <ac:chgData name="Batool, Nazre" userId="bb8bcf30-75a1-410b-8398-e76265c4dbbb" providerId="ADAL" clId="{6E005D06-7129-4498-84EB-7E65C3364465}" dt="2024-09-17T22:05:52.046" v="309" actId="478"/>
          <ac:grpSpMkLst>
            <pc:docMk/>
            <pc:sldMk cId="3664000610" sldId="312"/>
            <ac:grpSpMk id="12" creationId="{575614EB-9A45-9A0A-40A4-5FEA69E78F31}"/>
          </ac:grpSpMkLst>
        </pc:grpChg>
        <pc:picChg chg="add mod">
          <ac:chgData name="Batool, Nazre" userId="bb8bcf30-75a1-410b-8398-e76265c4dbbb" providerId="ADAL" clId="{6E005D06-7129-4498-84EB-7E65C3364465}" dt="2024-09-17T22:07:49.064" v="330" actId="1076"/>
          <ac:picMkLst>
            <pc:docMk/>
            <pc:sldMk cId="3664000610" sldId="312"/>
            <ac:picMk id="102" creationId="{B1B3846C-92A2-87BE-A13D-1017C3D3B128}"/>
          </ac:picMkLst>
        </pc:picChg>
        <pc:picChg chg="add mod">
          <ac:chgData name="Batool, Nazre" userId="bb8bcf30-75a1-410b-8398-e76265c4dbbb" providerId="ADAL" clId="{6E005D06-7129-4498-84EB-7E65C3364465}" dt="2024-09-17T22:13:35.253" v="450" actId="14100"/>
          <ac:picMkLst>
            <pc:docMk/>
            <pc:sldMk cId="3664000610" sldId="312"/>
            <ac:picMk id="1026" creationId="{9BF1A5BB-DD8F-073B-6E1F-21E3C3AE6B4E}"/>
          </ac:picMkLst>
        </pc:picChg>
        <pc:picChg chg="add mod">
          <ac:chgData name="Batool, Nazre" userId="bb8bcf30-75a1-410b-8398-e76265c4dbbb" providerId="ADAL" clId="{6E005D06-7129-4498-84EB-7E65C3364465}" dt="2024-09-17T22:13:52.642" v="453" actId="1076"/>
          <ac:picMkLst>
            <pc:docMk/>
            <pc:sldMk cId="3664000610" sldId="312"/>
            <ac:picMk id="1028" creationId="{7A7038DB-0A99-58D2-B25D-7CBB0ABFDDB3}"/>
          </ac:picMkLst>
        </pc:picChg>
      </pc:sldChg>
      <pc:sldChg chg="del">
        <pc:chgData name="Batool, Nazre" userId="bb8bcf30-75a1-410b-8398-e76265c4dbbb" providerId="ADAL" clId="{6E005D06-7129-4498-84EB-7E65C3364465}" dt="2024-09-17T21:58:24.949" v="160" actId="47"/>
        <pc:sldMkLst>
          <pc:docMk/>
          <pc:sldMk cId="3523274744" sldId="313"/>
        </pc:sldMkLst>
      </pc:sldChg>
      <pc:sldChg chg="modSp del mod ord">
        <pc:chgData name="Batool, Nazre" userId="bb8bcf30-75a1-410b-8398-e76265c4dbbb" providerId="ADAL" clId="{6E005D06-7129-4498-84EB-7E65C3364465}" dt="2024-09-17T22:16:28.966" v="516" actId="47"/>
        <pc:sldMkLst>
          <pc:docMk/>
          <pc:sldMk cId="2572501020" sldId="334"/>
        </pc:sldMkLst>
        <pc:spChg chg="mod">
          <ac:chgData name="Batool, Nazre" userId="bb8bcf30-75a1-410b-8398-e76265c4dbbb" providerId="ADAL" clId="{6E005D06-7129-4498-84EB-7E65C3364465}" dt="2024-09-17T22:15:31.188" v="476" actId="20577"/>
          <ac:spMkLst>
            <pc:docMk/>
            <pc:sldMk cId="2572501020" sldId="334"/>
            <ac:spMk id="4" creationId="{39ACD579-F9B2-9736-27BF-0C1D82F7FC0D}"/>
          </ac:spMkLst>
        </pc:spChg>
      </pc:sldChg>
      <pc:sldChg chg="del">
        <pc:chgData name="Batool, Nazre" userId="bb8bcf30-75a1-410b-8398-e76265c4dbbb" providerId="ADAL" clId="{6E005D06-7129-4498-84EB-7E65C3364465}" dt="2024-09-17T21:58:24.949" v="160" actId="47"/>
        <pc:sldMkLst>
          <pc:docMk/>
          <pc:sldMk cId="1398206463" sldId="337"/>
        </pc:sldMkLst>
      </pc:sldChg>
      <pc:sldChg chg="modSp mod">
        <pc:chgData name="Batool, Nazre" userId="bb8bcf30-75a1-410b-8398-e76265c4dbbb" providerId="ADAL" clId="{6E005D06-7129-4498-84EB-7E65C3364465}" dt="2024-09-17T22:23:49.820" v="711" actId="20577"/>
        <pc:sldMkLst>
          <pc:docMk/>
          <pc:sldMk cId="2212549236" sldId="338"/>
        </pc:sldMkLst>
        <pc:spChg chg="mod">
          <ac:chgData name="Batool, Nazre" userId="bb8bcf30-75a1-410b-8398-e76265c4dbbb" providerId="ADAL" clId="{6E005D06-7129-4498-84EB-7E65C3364465}" dt="2024-09-17T22:23:49.820" v="711" actId="20577"/>
          <ac:spMkLst>
            <pc:docMk/>
            <pc:sldMk cId="2212549236" sldId="338"/>
            <ac:spMk id="3" creationId="{63BDF63B-5E38-F80D-2BB6-9C7C1F81002E}"/>
          </ac:spMkLst>
        </pc:spChg>
        <pc:spChg chg="mod">
          <ac:chgData name="Batool, Nazre" userId="bb8bcf30-75a1-410b-8398-e76265c4dbbb" providerId="ADAL" clId="{6E005D06-7129-4498-84EB-7E65C3364465}" dt="2024-09-17T21:58:48.611" v="188" actId="20577"/>
          <ac:spMkLst>
            <pc:docMk/>
            <pc:sldMk cId="2212549236" sldId="338"/>
            <ac:spMk id="4" creationId="{39ACD579-F9B2-9736-27BF-0C1D82F7FC0D}"/>
          </ac:spMkLst>
        </pc:spChg>
      </pc:sldChg>
      <pc:sldChg chg="addSp delSp modSp add mod">
        <pc:chgData name="Batool, Nazre" userId="bb8bcf30-75a1-410b-8398-e76265c4dbbb" providerId="ADAL" clId="{6E005D06-7129-4498-84EB-7E65C3364465}" dt="2024-09-17T22:17:13.853" v="570" actId="14100"/>
        <pc:sldMkLst>
          <pc:docMk/>
          <pc:sldMk cId="3758174710" sldId="339"/>
        </pc:sldMkLst>
        <pc:spChg chg="mod">
          <ac:chgData name="Batool, Nazre" userId="bb8bcf30-75a1-410b-8398-e76265c4dbbb" providerId="ADAL" clId="{6E005D06-7129-4498-84EB-7E65C3364465}" dt="2024-09-17T22:17:02.654" v="567" actId="6549"/>
          <ac:spMkLst>
            <pc:docMk/>
            <pc:sldMk cId="3758174710" sldId="339"/>
            <ac:spMk id="3" creationId="{94D0EB80-0155-FE70-7181-FA6803A4FECA}"/>
          </ac:spMkLst>
        </pc:spChg>
        <pc:spChg chg="del mod">
          <ac:chgData name="Batool, Nazre" userId="bb8bcf30-75a1-410b-8398-e76265c4dbbb" providerId="ADAL" clId="{6E005D06-7129-4498-84EB-7E65C3364465}" dt="2024-09-17T22:16:18.066" v="513" actId="478"/>
          <ac:spMkLst>
            <pc:docMk/>
            <pc:sldMk cId="3758174710" sldId="339"/>
            <ac:spMk id="5" creationId="{C300EA67-7FDF-1178-CADA-437DD4D070B2}"/>
          </ac:spMkLst>
        </pc:spChg>
        <pc:picChg chg="del">
          <ac:chgData name="Batool, Nazre" userId="bb8bcf30-75a1-410b-8398-e76265c4dbbb" providerId="ADAL" clId="{6E005D06-7129-4498-84EB-7E65C3364465}" dt="2024-09-17T22:16:13.848" v="511" actId="478"/>
          <ac:picMkLst>
            <pc:docMk/>
            <pc:sldMk cId="3758174710" sldId="339"/>
            <ac:picMk id="2" creationId="{AD210A1E-FDE5-206C-F37F-218A5C80BF1A}"/>
          </ac:picMkLst>
        </pc:picChg>
        <pc:picChg chg="del">
          <ac:chgData name="Batool, Nazre" userId="bb8bcf30-75a1-410b-8398-e76265c4dbbb" providerId="ADAL" clId="{6E005D06-7129-4498-84EB-7E65C3364465}" dt="2024-09-17T22:16:22.282" v="514" actId="478"/>
          <ac:picMkLst>
            <pc:docMk/>
            <pc:sldMk cId="3758174710" sldId="339"/>
            <ac:picMk id="6" creationId="{18D7E15A-E705-0910-018A-EB13889B586E}"/>
          </ac:picMkLst>
        </pc:picChg>
        <pc:picChg chg="add mod">
          <ac:chgData name="Batool, Nazre" userId="bb8bcf30-75a1-410b-8398-e76265c4dbbb" providerId="ADAL" clId="{6E005D06-7129-4498-84EB-7E65C3364465}" dt="2024-09-17T22:17:13.853" v="570" actId="14100"/>
          <ac:picMkLst>
            <pc:docMk/>
            <pc:sldMk cId="3758174710" sldId="339"/>
            <ac:picMk id="7" creationId="{D17BBFF9-232F-CB04-7B59-4C49063B1B30}"/>
          </ac:picMkLst>
        </pc:picChg>
      </pc:sldChg>
      <pc:sldChg chg="addSp delSp modSp add mod">
        <pc:chgData name="Batool, Nazre" userId="bb8bcf30-75a1-410b-8398-e76265c4dbbb" providerId="ADAL" clId="{6E005D06-7129-4498-84EB-7E65C3364465}" dt="2024-09-17T22:19:19.508" v="586" actId="1076"/>
        <pc:sldMkLst>
          <pc:docMk/>
          <pc:sldMk cId="2642500591" sldId="340"/>
        </pc:sldMkLst>
        <pc:spChg chg="del">
          <ac:chgData name="Batool, Nazre" userId="bb8bcf30-75a1-410b-8398-e76265c4dbbb" providerId="ADAL" clId="{6E005D06-7129-4498-84EB-7E65C3364465}" dt="2024-09-17T22:18:09.093" v="575" actId="478"/>
          <ac:spMkLst>
            <pc:docMk/>
            <pc:sldMk cId="2642500591" sldId="340"/>
            <ac:spMk id="3" creationId="{94D0EB80-0155-FE70-7181-FA6803A4FECA}"/>
          </ac:spMkLst>
        </pc:spChg>
        <pc:spChg chg="mod">
          <ac:chgData name="Batool, Nazre" userId="bb8bcf30-75a1-410b-8398-e76265c4dbbb" providerId="ADAL" clId="{6E005D06-7129-4498-84EB-7E65C3364465}" dt="2024-09-17T22:17:50.990" v="574"/>
          <ac:spMkLst>
            <pc:docMk/>
            <pc:sldMk cId="2642500591" sldId="340"/>
            <ac:spMk id="4" creationId="{39ACD579-F9B2-9736-27BF-0C1D82F7FC0D}"/>
          </ac:spMkLst>
        </pc:spChg>
        <pc:spChg chg="add del mod">
          <ac:chgData name="Batool, Nazre" userId="bb8bcf30-75a1-410b-8398-e76265c4dbbb" providerId="ADAL" clId="{6E005D06-7129-4498-84EB-7E65C3364465}" dt="2024-09-17T22:18:58.433" v="584" actId="478"/>
          <ac:spMkLst>
            <pc:docMk/>
            <pc:sldMk cId="2642500591" sldId="340"/>
            <ac:spMk id="5" creationId="{D2D60E5D-E524-EB9F-4841-0DAE1EBA7BAC}"/>
          </ac:spMkLst>
        </pc:spChg>
        <pc:spChg chg="add mod">
          <ac:chgData name="Batool, Nazre" userId="bb8bcf30-75a1-410b-8398-e76265c4dbbb" providerId="ADAL" clId="{6E005D06-7129-4498-84EB-7E65C3364465}" dt="2024-09-17T22:18:11.886" v="576"/>
          <ac:spMkLst>
            <pc:docMk/>
            <pc:sldMk cId="2642500591" sldId="340"/>
            <ac:spMk id="7" creationId="{9D52FC4D-5961-7624-585D-9B5270C16C5D}"/>
          </ac:spMkLst>
        </pc:spChg>
        <pc:spChg chg="add mod">
          <ac:chgData name="Batool, Nazre" userId="bb8bcf30-75a1-410b-8398-e76265c4dbbb" providerId="ADAL" clId="{6E005D06-7129-4498-84EB-7E65C3364465}" dt="2024-09-17T22:18:11.886" v="576"/>
          <ac:spMkLst>
            <pc:docMk/>
            <pc:sldMk cId="2642500591" sldId="340"/>
            <ac:spMk id="8" creationId="{6A8DE4E3-490F-3F4A-5A54-22ABFFE3C249}"/>
          </ac:spMkLst>
        </pc:spChg>
        <pc:spChg chg="add mod">
          <ac:chgData name="Batool, Nazre" userId="bb8bcf30-75a1-410b-8398-e76265c4dbbb" providerId="ADAL" clId="{6E005D06-7129-4498-84EB-7E65C3364465}" dt="2024-09-17T22:18:11.886" v="576"/>
          <ac:spMkLst>
            <pc:docMk/>
            <pc:sldMk cId="2642500591" sldId="340"/>
            <ac:spMk id="9" creationId="{1053EFF3-0C55-E901-956A-F3A4230AE940}"/>
          </ac:spMkLst>
        </pc:spChg>
        <pc:spChg chg="add mod">
          <ac:chgData name="Batool, Nazre" userId="bb8bcf30-75a1-410b-8398-e76265c4dbbb" providerId="ADAL" clId="{6E005D06-7129-4498-84EB-7E65C3364465}" dt="2024-09-17T22:18:11.886" v="576"/>
          <ac:spMkLst>
            <pc:docMk/>
            <pc:sldMk cId="2642500591" sldId="340"/>
            <ac:spMk id="10" creationId="{12DA7CC3-6C71-EFC2-79C8-4A82B75C1A80}"/>
          </ac:spMkLst>
        </pc:spChg>
        <pc:spChg chg="add mod">
          <ac:chgData name="Batool, Nazre" userId="bb8bcf30-75a1-410b-8398-e76265c4dbbb" providerId="ADAL" clId="{6E005D06-7129-4498-84EB-7E65C3364465}" dt="2024-09-17T22:18:11.886" v="576"/>
          <ac:spMkLst>
            <pc:docMk/>
            <pc:sldMk cId="2642500591" sldId="340"/>
            <ac:spMk id="12" creationId="{999DD37C-29BB-397B-2DED-13820E1C53D4}"/>
          </ac:spMkLst>
        </pc:spChg>
        <pc:spChg chg="add mod">
          <ac:chgData name="Batool, Nazre" userId="bb8bcf30-75a1-410b-8398-e76265c4dbbb" providerId="ADAL" clId="{6E005D06-7129-4498-84EB-7E65C3364465}" dt="2024-09-17T22:18:11.886" v="576"/>
          <ac:spMkLst>
            <pc:docMk/>
            <pc:sldMk cId="2642500591" sldId="340"/>
            <ac:spMk id="13" creationId="{8CDCCADF-523F-E055-FE50-17A63D2B8A59}"/>
          </ac:spMkLst>
        </pc:spChg>
        <pc:spChg chg="add mod">
          <ac:chgData name="Batool, Nazre" userId="bb8bcf30-75a1-410b-8398-e76265c4dbbb" providerId="ADAL" clId="{6E005D06-7129-4498-84EB-7E65C3364465}" dt="2024-09-17T22:18:11.886" v="576"/>
          <ac:spMkLst>
            <pc:docMk/>
            <pc:sldMk cId="2642500591" sldId="340"/>
            <ac:spMk id="14" creationId="{089C2326-5EF2-A492-E142-67CA94080CAF}"/>
          </ac:spMkLst>
        </pc:spChg>
        <pc:spChg chg="add mod">
          <ac:chgData name="Batool, Nazre" userId="bb8bcf30-75a1-410b-8398-e76265c4dbbb" providerId="ADAL" clId="{6E005D06-7129-4498-84EB-7E65C3364465}" dt="2024-09-17T22:18:11.886" v="576"/>
          <ac:spMkLst>
            <pc:docMk/>
            <pc:sldMk cId="2642500591" sldId="340"/>
            <ac:spMk id="15" creationId="{3F1CE8F3-ECFB-9D28-037A-8C3503BBF674}"/>
          </ac:spMkLst>
        </pc:spChg>
        <pc:spChg chg="add mod">
          <ac:chgData name="Batool, Nazre" userId="bb8bcf30-75a1-410b-8398-e76265c4dbbb" providerId="ADAL" clId="{6E005D06-7129-4498-84EB-7E65C3364465}" dt="2024-09-17T22:18:11.886" v="576"/>
          <ac:spMkLst>
            <pc:docMk/>
            <pc:sldMk cId="2642500591" sldId="340"/>
            <ac:spMk id="16" creationId="{7D956F8B-4652-C5EF-CB3A-CA568C513BAD}"/>
          </ac:spMkLst>
        </pc:spChg>
        <pc:spChg chg="add mod">
          <ac:chgData name="Batool, Nazre" userId="bb8bcf30-75a1-410b-8398-e76265c4dbbb" providerId="ADAL" clId="{6E005D06-7129-4498-84EB-7E65C3364465}" dt="2024-09-17T22:18:11.886" v="576"/>
          <ac:spMkLst>
            <pc:docMk/>
            <pc:sldMk cId="2642500591" sldId="340"/>
            <ac:spMk id="17" creationId="{C02DFAC5-3999-9CAD-D286-9D744374D56D}"/>
          </ac:spMkLst>
        </pc:spChg>
        <pc:spChg chg="add mod">
          <ac:chgData name="Batool, Nazre" userId="bb8bcf30-75a1-410b-8398-e76265c4dbbb" providerId="ADAL" clId="{6E005D06-7129-4498-84EB-7E65C3364465}" dt="2024-09-17T22:18:11.886" v="576"/>
          <ac:spMkLst>
            <pc:docMk/>
            <pc:sldMk cId="2642500591" sldId="340"/>
            <ac:spMk id="18" creationId="{62D784C6-CD9E-9FFE-9897-2578EFBB156C}"/>
          </ac:spMkLst>
        </pc:spChg>
        <pc:spChg chg="add mod">
          <ac:chgData name="Batool, Nazre" userId="bb8bcf30-75a1-410b-8398-e76265c4dbbb" providerId="ADAL" clId="{6E005D06-7129-4498-84EB-7E65C3364465}" dt="2024-09-17T22:18:11.886" v="576"/>
          <ac:spMkLst>
            <pc:docMk/>
            <pc:sldMk cId="2642500591" sldId="340"/>
            <ac:spMk id="19" creationId="{1731A0A9-FF78-8D07-8880-F3CB8DA27A66}"/>
          </ac:spMkLst>
        </pc:spChg>
        <pc:spChg chg="add mod">
          <ac:chgData name="Batool, Nazre" userId="bb8bcf30-75a1-410b-8398-e76265c4dbbb" providerId="ADAL" clId="{6E005D06-7129-4498-84EB-7E65C3364465}" dt="2024-09-17T22:18:11.886" v="576"/>
          <ac:spMkLst>
            <pc:docMk/>
            <pc:sldMk cId="2642500591" sldId="340"/>
            <ac:spMk id="20" creationId="{6DAC8AF5-8E9E-4874-00FE-DB8DAC9CF78F}"/>
          </ac:spMkLst>
        </pc:spChg>
        <pc:spChg chg="add mod">
          <ac:chgData name="Batool, Nazre" userId="bb8bcf30-75a1-410b-8398-e76265c4dbbb" providerId="ADAL" clId="{6E005D06-7129-4498-84EB-7E65C3364465}" dt="2024-09-17T22:18:28.680" v="580" actId="14100"/>
          <ac:spMkLst>
            <pc:docMk/>
            <pc:sldMk cId="2642500591" sldId="340"/>
            <ac:spMk id="22" creationId="{811FAB43-1116-675B-FE89-AC969F9560B2}"/>
          </ac:spMkLst>
        </pc:spChg>
        <pc:spChg chg="add mod">
          <ac:chgData name="Batool, Nazre" userId="bb8bcf30-75a1-410b-8398-e76265c4dbbb" providerId="ADAL" clId="{6E005D06-7129-4498-84EB-7E65C3364465}" dt="2024-09-17T22:18:28.680" v="580" actId="14100"/>
          <ac:spMkLst>
            <pc:docMk/>
            <pc:sldMk cId="2642500591" sldId="340"/>
            <ac:spMk id="23" creationId="{FB8FBAC8-B74D-5B35-E861-636216A88725}"/>
          </ac:spMkLst>
        </pc:spChg>
        <pc:spChg chg="add mod">
          <ac:chgData name="Batool, Nazre" userId="bb8bcf30-75a1-410b-8398-e76265c4dbbb" providerId="ADAL" clId="{6E005D06-7129-4498-84EB-7E65C3364465}" dt="2024-09-17T22:18:28.680" v="580" actId="14100"/>
          <ac:spMkLst>
            <pc:docMk/>
            <pc:sldMk cId="2642500591" sldId="340"/>
            <ac:spMk id="24" creationId="{2E249038-2B2E-B1E9-D29F-279C80B6718E}"/>
          </ac:spMkLst>
        </pc:spChg>
        <pc:spChg chg="add mod">
          <ac:chgData name="Batool, Nazre" userId="bb8bcf30-75a1-410b-8398-e76265c4dbbb" providerId="ADAL" clId="{6E005D06-7129-4498-84EB-7E65C3364465}" dt="2024-09-17T22:18:28.680" v="580" actId="14100"/>
          <ac:spMkLst>
            <pc:docMk/>
            <pc:sldMk cId="2642500591" sldId="340"/>
            <ac:spMk id="25" creationId="{088BB873-B0EC-83FA-02A4-25ABCEF55D5C}"/>
          </ac:spMkLst>
        </pc:spChg>
        <pc:spChg chg="add mod">
          <ac:chgData name="Batool, Nazre" userId="bb8bcf30-75a1-410b-8398-e76265c4dbbb" providerId="ADAL" clId="{6E005D06-7129-4498-84EB-7E65C3364465}" dt="2024-09-17T22:18:28.680" v="580" actId="14100"/>
          <ac:spMkLst>
            <pc:docMk/>
            <pc:sldMk cId="2642500591" sldId="340"/>
            <ac:spMk id="27" creationId="{B9EEB6CA-5B8A-68D1-BDEA-9648177C990D}"/>
          </ac:spMkLst>
        </pc:spChg>
        <pc:spChg chg="add mod">
          <ac:chgData name="Batool, Nazre" userId="bb8bcf30-75a1-410b-8398-e76265c4dbbb" providerId="ADAL" clId="{6E005D06-7129-4498-84EB-7E65C3364465}" dt="2024-09-17T22:18:28.680" v="580" actId="14100"/>
          <ac:spMkLst>
            <pc:docMk/>
            <pc:sldMk cId="2642500591" sldId="340"/>
            <ac:spMk id="28" creationId="{84B36A97-7843-2A83-4727-F6F31F2E78FA}"/>
          </ac:spMkLst>
        </pc:spChg>
        <pc:spChg chg="add mod">
          <ac:chgData name="Batool, Nazre" userId="bb8bcf30-75a1-410b-8398-e76265c4dbbb" providerId="ADAL" clId="{6E005D06-7129-4498-84EB-7E65C3364465}" dt="2024-09-17T22:18:28.680" v="580" actId="14100"/>
          <ac:spMkLst>
            <pc:docMk/>
            <pc:sldMk cId="2642500591" sldId="340"/>
            <ac:spMk id="29" creationId="{06C71166-DC5E-F268-7085-926E5714A260}"/>
          </ac:spMkLst>
        </pc:spChg>
        <pc:spChg chg="add mod">
          <ac:chgData name="Batool, Nazre" userId="bb8bcf30-75a1-410b-8398-e76265c4dbbb" providerId="ADAL" clId="{6E005D06-7129-4498-84EB-7E65C3364465}" dt="2024-09-17T22:18:28.680" v="580" actId="14100"/>
          <ac:spMkLst>
            <pc:docMk/>
            <pc:sldMk cId="2642500591" sldId="340"/>
            <ac:spMk id="30" creationId="{9E9DD1D3-74C9-D927-FF3B-0C7F0EB27FFD}"/>
          </ac:spMkLst>
        </pc:spChg>
        <pc:spChg chg="add mod">
          <ac:chgData name="Batool, Nazre" userId="bb8bcf30-75a1-410b-8398-e76265c4dbbb" providerId="ADAL" clId="{6E005D06-7129-4498-84EB-7E65C3364465}" dt="2024-09-17T22:18:28.680" v="580" actId="14100"/>
          <ac:spMkLst>
            <pc:docMk/>
            <pc:sldMk cId="2642500591" sldId="340"/>
            <ac:spMk id="31" creationId="{60E1B7B2-3C66-4084-EC64-0AF818FF943F}"/>
          </ac:spMkLst>
        </pc:spChg>
        <pc:spChg chg="add mod">
          <ac:chgData name="Batool, Nazre" userId="bb8bcf30-75a1-410b-8398-e76265c4dbbb" providerId="ADAL" clId="{6E005D06-7129-4498-84EB-7E65C3364465}" dt="2024-09-17T22:18:28.680" v="580" actId="14100"/>
          <ac:spMkLst>
            <pc:docMk/>
            <pc:sldMk cId="2642500591" sldId="340"/>
            <ac:spMk id="32" creationId="{ECEF0956-1822-61B3-3D55-0469CC582563}"/>
          </ac:spMkLst>
        </pc:spChg>
        <pc:spChg chg="add mod">
          <ac:chgData name="Batool, Nazre" userId="bb8bcf30-75a1-410b-8398-e76265c4dbbb" providerId="ADAL" clId="{6E005D06-7129-4498-84EB-7E65C3364465}" dt="2024-09-17T22:18:28.680" v="580" actId="14100"/>
          <ac:spMkLst>
            <pc:docMk/>
            <pc:sldMk cId="2642500591" sldId="340"/>
            <ac:spMk id="33" creationId="{3A970E6E-165C-BB45-9D79-1ED7903C796F}"/>
          </ac:spMkLst>
        </pc:spChg>
        <pc:spChg chg="add mod">
          <ac:chgData name="Batool, Nazre" userId="bb8bcf30-75a1-410b-8398-e76265c4dbbb" providerId="ADAL" clId="{6E005D06-7129-4498-84EB-7E65C3364465}" dt="2024-09-17T22:18:28.680" v="580" actId="14100"/>
          <ac:spMkLst>
            <pc:docMk/>
            <pc:sldMk cId="2642500591" sldId="340"/>
            <ac:spMk id="34" creationId="{B18290F2-CE3C-5B72-D608-7539955D876A}"/>
          </ac:spMkLst>
        </pc:spChg>
        <pc:spChg chg="add mod">
          <ac:chgData name="Batool, Nazre" userId="bb8bcf30-75a1-410b-8398-e76265c4dbbb" providerId="ADAL" clId="{6E005D06-7129-4498-84EB-7E65C3364465}" dt="2024-09-17T22:18:28.680" v="580" actId="14100"/>
          <ac:spMkLst>
            <pc:docMk/>
            <pc:sldMk cId="2642500591" sldId="340"/>
            <ac:spMk id="35" creationId="{A2C961C7-0834-C0AB-DCB6-1E0CD029D721}"/>
          </ac:spMkLst>
        </pc:spChg>
        <pc:spChg chg="add mod">
          <ac:chgData name="Batool, Nazre" userId="bb8bcf30-75a1-410b-8398-e76265c4dbbb" providerId="ADAL" clId="{6E005D06-7129-4498-84EB-7E65C3364465}" dt="2024-09-17T22:19:19.508" v="586" actId="1076"/>
          <ac:spMkLst>
            <pc:docMk/>
            <pc:sldMk cId="2642500591" sldId="340"/>
            <ac:spMk id="37" creationId="{5D39635B-90B5-E142-C602-CCFC11C7C4E3}"/>
          </ac:spMkLst>
        </pc:spChg>
        <pc:spChg chg="add mod">
          <ac:chgData name="Batool, Nazre" userId="bb8bcf30-75a1-410b-8398-e76265c4dbbb" providerId="ADAL" clId="{6E005D06-7129-4498-84EB-7E65C3364465}" dt="2024-09-17T22:19:19.508" v="586" actId="1076"/>
          <ac:spMkLst>
            <pc:docMk/>
            <pc:sldMk cId="2642500591" sldId="340"/>
            <ac:spMk id="38" creationId="{05773C79-BF8F-7E70-CDD3-BA898C33F72B}"/>
          </ac:spMkLst>
        </pc:spChg>
        <pc:spChg chg="add mod">
          <ac:chgData name="Batool, Nazre" userId="bb8bcf30-75a1-410b-8398-e76265c4dbbb" providerId="ADAL" clId="{6E005D06-7129-4498-84EB-7E65C3364465}" dt="2024-09-17T22:19:19.508" v="586" actId="1076"/>
          <ac:spMkLst>
            <pc:docMk/>
            <pc:sldMk cId="2642500591" sldId="340"/>
            <ac:spMk id="39" creationId="{EB67966D-5AFD-1FD1-94FC-4A993F1182D4}"/>
          </ac:spMkLst>
        </pc:spChg>
        <pc:spChg chg="add mod">
          <ac:chgData name="Batool, Nazre" userId="bb8bcf30-75a1-410b-8398-e76265c4dbbb" providerId="ADAL" clId="{6E005D06-7129-4498-84EB-7E65C3364465}" dt="2024-09-17T22:19:19.508" v="586" actId="1076"/>
          <ac:spMkLst>
            <pc:docMk/>
            <pc:sldMk cId="2642500591" sldId="340"/>
            <ac:spMk id="40" creationId="{2BBE5267-FA7A-4FAF-825C-09271E7DF712}"/>
          </ac:spMkLst>
        </pc:spChg>
        <pc:spChg chg="add mod">
          <ac:chgData name="Batool, Nazre" userId="bb8bcf30-75a1-410b-8398-e76265c4dbbb" providerId="ADAL" clId="{6E005D06-7129-4498-84EB-7E65C3364465}" dt="2024-09-17T22:19:19.508" v="586" actId="1076"/>
          <ac:spMkLst>
            <pc:docMk/>
            <pc:sldMk cId="2642500591" sldId="340"/>
            <ac:spMk id="42" creationId="{30B142A4-202F-3FDD-CC36-919806BC1FD5}"/>
          </ac:spMkLst>
        </pc:spChg>
        <pc:spChg chg="add mod">
          <ac:chgData name="Batool, Nazre" userId="bb8bcf30-75a1-410b-8398-e76265c4dbbb" providerId="ADAL" clId="{6E005D06-7129-4498-84EB-7E65C3364465}" dt="2024-09-17T22:19:19.508" v="586" actId="1076"/>
          <ac:spMkLst>
            <pc:docMk/>
            <pc:sldMk cId="2642500591" sldId="340"/>
            <ac:spMk id="43" creationId="{358FEFEC-0D61-9DBF-2C1E-81704A0B73DC}"/>
          </ac:spMkLst>
        </pc:spChg>
        <pc:spChg chg="add mod">
          <ac:chgData name="Batool, Nazre" userId="bb8bcf30-75a1-410b-8398-e76265c4dbbb" providerId="ADAL" clId="{6E005D06-7129-4498-84EB-7E65C3364465}" dt="2024-09-17T22:19:19.508" v="586" actId="1076"/>
          <ac:spMkLst>
            <pc:docMk/>
            <pc:sldMk cId="2642500591" sldId="340"/>
            <ac:spMk id="44" creationId="{3E75A707-079C-2618-58F3-B3153DAE6969}"/>
          </ac:spMkLst>
        </pc:spChg>
        <pc:spChg chg="add mod">
          <ac:chgData name="Batool, Nazre" userId="bb8bcf30-75a1-410b-8398-e76265c4dbbb" providerId="ADAL" clId="{6E005D06-7129-4498-84EB-7E65C3364465}" dt="2024-09-17T22:19:19.508" v="586" actId="1076"/>
          <ac:spMkLst>
            <pc:docMk/>
            <pc:sldMk cId="2642500591" sldId="340"/>
            <ac:spMk id="45" creationId="{B6B88DCA-8144-5795-F9FC-1E66B6F86B19}"/>
          </ac:spMkLst>
        </pc:spChg>
        <pc:spChg chg="add mod">
          <ac:chgData name="Batool, Nazre" userId="bb8bcf30-75a1-410b-8398-e76265c4dbbb" providerId="ADAL" clId="{6E005D06-7129-4498-84EB-7E65C3364465}" dt="2024-09-17T22:19:19.508" v="586" actId="1076"/>
          <ac:spMkLst>
            <pc:docMk/>
            <pc:sldMk cId="2642500591" sldId="340"/>
            <ac:spMk id="46" creationId="{3C9BDAE4-58DD-D66A-B4BF-79FB5BD2AAE2}"/>
          </ac:spMkLst>
        </pc:spChg>
        <pc:spChg chg="add mod">
          <ac:chgData name="Batool, Nazre" userId="bb8bcf30-75a1-410b-8398-e76265c4dbbb" providerId="ADAL" clId="{6E005D06-7129-4498-84EB-7E65C3364465}" dt="2024-09-17T22:19:19.508" v="586" actId="1076"/>
          <ac:spMkLst>
            <pc:docMk/>
            <pc:sldMk cId="2642500591" sldId="340"/>
            <ac:spMk id="47" creationId="{FC109108-094C-DC11-3F5F-C1135E122BD5}"/>
          </ac:spMkLst>
        </pc:spChg>
        <pc:spChg chg="add mod">
          <ac:chgData name="Batool, Nazre" userId="bb8bcf30-75a1-410b-8398-e76265c4dbbb" providerId="ADAL" clId="{6E005D06-7129-4498-84EB-7E65C3364465}" dt="2024-09-17T22:19:19.508" v="586" actId="1076"/>
          <ac:spMkLst>
            <pc:docMk/>
            <pc:sldMk cId="2642500591" sldId="340"/>
            <ac:spMk id="48" creationId="{1AA2BCFC-6CA5-7585-968C-8F8D0FA7CB4B}"/>
          </ac:spMkLst>
        </pc:spChg>
        <pc:spChg chg="add mod">
          <ac:chgData name="Batool, Nazre" userId="bb8bcf30-75a1-410b-8398-e76265c4dbbb" providerId="ADAL" clId="{6E005D06-7129-4498-84EB-7E65C3364465}" dt="2024-09-17T22:19:19.508" v="586" actId="1076"/>
          <ac:spMkLst>
            <pc:docMk/>
            <pc:sldMk cId="2642500591" sldId="340"/>
            <ac:spMk id="49" creationId="{DA80EEEC-BC5F-69BF-E3D3-FC5D963EC7DE}"/>
          </ac:spMkLst>
        </pc:spChg>
        <pc:spChg chg="add mod">
          <ac:chgData name="Batool, Nazre" userId="bb8bcf30-75a1-410b-8398-e76265c4dbbb" providerId="ADAL" clId="{6E005D06-7129-4498-84EB-7E65C3364465}" dt="2024-09-17T22:19:19.508" v="586" actId="1076"/>
          <ac:spMkLst>
            <pc:docMk/>
            <pc:sldMk cId="2642500591" sldId="340"/>
            <ac:spMk id="50" creationId="{5C7C7184-1CE8-FF1D-055A-D5AB50798D22}"/>
          </ac:spMkLst>
        </pc:spChg>
        <pc:grpChg chg="add mod">
          <ac:chgData name="Batool, Nazre" userId="bb8bcf30-75a1-410b-8398-e76265c4dbbb" providerId="ADAL" clId="{6E005D06-7129-4498-84EB-7E65C3364465}" dt="2024-09-17T22:19:19.508" v="586" actId="1076"/>
          <ac:grpSpMkLst>
            <pc:docMk/>
            <pc:sldMk cId="2642500591" sldId="340"/>
            <ac:grpSpMk id="51" creationId="{0C384E06-7133-07D6-2A68-C325445251A7}"/>
          </ac:grpSpMkLst>
        </pc:grpChg>
        <pc:picChg chg="add mod">
          <ac:chgData name="Batool, Nazre" userId="bb8bcf30-75a1-410b-8398-e76265c4dbbb" providerId="ADAL" clId="{6E005D06-7129-4498-84EB-7E65C3364465}" dt="2024-09-17T22:18:11.886" v="576"/>
          <ac:picMkLst>
            <pc:docMk/>
            <pc:sldMk cId="2642500591" sldId="340"/>
            <ac:picMk id="6" creationId="{0BE6DA76-54F2-3D2E-3A21-A11D84D2A5CD}"/>
          </ac:picMkLst>
        </pc:picChg>
        <pc:picChg chg="add mod">
          <ac:chgData name="Batool, Nazre" userId="bb8bcf30-75a1-410b-8398-e76265c4dbbb" providerId="ADAL" clId="{6E005D06-7129-4498-84EB-7E65C3364465}" dt="2024-09-17T22:18:11.886" v="576"/>
          <ac:picMkLst>
            <pc:docMk/>
            <pc:sldMk cId="2642500591" sldId="340"/>
            <ac:picMk id="11" creationId="{CBE81D76-89A2-9A6E-9E68-871808A265FE}"/>
          </ac:picMkLst>
        </pc:picChg>
        <pc:picChg chg="add mod">
          <ac:chgData name="Batool, Nazre" userId="bb8bcf30-75a1-410b-8398-e76265c4dbbb" providerId="ADAL" clId="{6E005D06-7129-4498-84EB-7E65C3364465}" dt="2024-09-17T22:18:28.680" v="580" actId="14100"/>
          <ac:picMkLst>
            <pc:docMk/>
            <pc:sldMk cId="2642500591" sldId="340"/>
            <ac:picMk id="21" creationId="{F513FB18-FC9A-BBF8-A88B-8751D96AAC4B}"/>
          </ac:picMkLst>
        </pc:picChg>
        <pc:picChg chg="add mod">
          <ac:chgData name="Batool, Nazre" userId="bb8bcf30-75a1-410b-8398-e76265c4dbbb" providerId="ADAL" clId="{6E005D06-7129-4498-84EB-7E65C3364465}" dt="2024-09-17T22:18:28.680" v="580" actId="14100"/>
          <ac:picMkLst>
            <pc:docMk/>
            <pc:sldMk cId="2642500591" sldId="340"/>
            <ac:picMk id="26" creationId="{A659FC0F-3E23-048C-2817-38BEEAAA201F}"/>
          </ac:picMkLst>
        </pc:picChg>
        <pc:picChg chg="add mod">
          <ac:chgData name="Batool, Nazre" userId="bb8bcf30-75a1-410b-8398-e76265c4dbbb" providerId="ADAL" clId="{6E005D06-7129-4498-84EB-7E65C3364465}" dt="2024-09-17T22:19:19.508" v="586" actId="1076"/>
          <ac:picMkLst>
            <pc:docMk/>
            <pc:sldMk cId="2642500591" sldId="340"/>
            <ac:picMk id="36" creationId="{1D78B1DD-6E03-08DB-D65C-082FE2C552AA}"/>
          </ac:picMkLst>
        </pc:picChg>
        <pc:picChg chg="add mod">
          <ac:chgData name="Batool, Nazre" userId="bb8bcf30-75a1-410b-8398-e76265c4dbbb" providerId="ADAL" clId="{6E005D06-7129-4498-84EB-7E65C3364465}" dt="2024-09-17T22:19:19.508" v="586" actId="1076"/>
          <ac:picMkLst>
            <pc:docMk/>
            <pc:sldMk cId="2642500591" sldId="340"/>
            <ac:picMk id="41" creationId="{5AC47D70-482B-3CB8-5D51-A00F615F4E14}"/>
          </ac:picMkLst>
        </pc:picChg>
      </pc:sldChg>
      <pc:sldChg chg="del">
        <pc:chgData name="Batool, Nazre" userId="bb8bcf30-75a1-410b-8398-e76265c4dbbb" providerId="ADAL" clId="{6E005D06-7129-4498-84EB-7E65C3364465}" dt="2024-09-17T21:58:24.949" v="160" actId="47"/>
        <pc:sldMkLst>
          <pc:docMk/>
          <pc:sldMk cId="428274209" sldId="341"/>
        </pc:sldMkLst>
      </pc:sldChg>
      <pc:sldChg chg="addSp delSp modSp add mod">
        <pc:chgData name="Batool, Nazre" userId="bb8bcf30-75a1-410b-8398-e76265c4dbbb" providerId="ADAL" clId="{6E005D06-7129-4498-84EB-7E65C3364465}" dt="2024-09-17T22:20:46.732" v="620" actId="1076"/>
        <pc:sldMkLst>
          <pc:docMk/>
          <pc:sldMk cId="3243969203" sldId="341"/>
        </pc:sldMkLst>
        <pc:spChg chg="del">
          <ac:chgData name="Batool, Nazre" userId="bb8bcf30-75a1-410b-8398-e76265c4dbbb" providerId="ADAL" clId="{6E005D06-7129-4498-84EB-7E65C3364465}" dt="2024-09-17T22:20:21.628" v="613" actId="478"/>
          <ac:spMkLst>
            <pc:docMk/>
            <pc:sldMk cId="3243969203" sldId="341"/>
            <ac:spMk id="3" creationId="{94D0EB80-0155-FE70-7181-FA6803A4FECA}"/>
          </ac:spMkLst>
        </pc:spChg>
        <pc:spChg chg="mod">
          <ac:chgData name="Batool, Nazre" userId="bb8bcf30-75a1-410b-8398-e76265c4dbbb" providerId="ADAL" clId="{6E005D06-7129-4498-84EB-7E65C3364465}" dt="2024-09-17T22:20:16.742" v="612" actId="20577"/>
          <ac:spMkLst>
            <pc:docMk/>
            <pc:sldMk cId="3243969203" sldId="341"/>
            <ac:spMk id="4" creationId="{39ACD579-F9B2-9736-27BF-0C1D82F7FC0D}"/>
          </ac:spMkLst>
        </pc:spChg>
        <pc:spChg chg="add del mod">
          <ac:chgData name="Batool, Nazre" userId="bb8bcf30-75a1-410b-8398-e76265c4dbbb" providerId="ADAL" clId="{6E005D06-7129-4498-84EB-7E65C3364465}" dt="2024-09-17T22:20:23.711" v="614" actId="478"/>
          <ac:spMkLst>
            <pc:docMk/>
            <pc:sldMk cId="3243969203" sldId="341"/>
            <ac:spMk id="5" creationId="{01F3B381-3917-7470-71EE-A2ADC95E7D4C}"/>
          </ac:spMkLst>
        </pc:spChg>
        <pc:spChg chg="add mod">
          <ac:chgData name="Batool, Nazre" userId="bb8bcf30-75a1-410b-8398-e76265c4dbbb" providerId="ADAL" clId="{6E005D06-7129-4498-84EB-7E65C3364465}" dt="2024-09-17T22:20:46.732" v="620" actId="1076"/>
          <ac:spMkLst>
            <pc:docMk/>
            <pc:sldMk cId="3243969203" sldId="341"/>
            <ac:spMk id="10" creationId="{3F91F933-15CD-4FB7-BD0A-0BDD09CDF14A}"/>
          </ac:spMkLst>
        </pc:spChg>
        <pc:spChg chg="add mod">
          <ac:chgData name="Batool, Nazre" userId="bb8bcf30-75a1-410b-8398-e76265c4dbbb" providerId="ADAL" clId="{6E005D06-7129-4498-84EB-7E65C3364465}" dt="2024-09-17T22:20:46.732" v="620" actId="1076"/>
          <ac:spMkLst>
            <pc:docMk/>
            <pc:sldMk cId="3243969203" sldId="341"/>
            <ac:spMk id="11" creationId="{0830EF03-41E0-EC91-D0DB-CF6920513B79}"/>
          </ac:spMkLst>
        </pc:spChg>
        <pc:spChg chg="add mod">
          <ac:chgData name="Batool, Nazre" userId="bb8bcf30-75a1-410b-8398-e76265c4dbbb" providerId="ADAL" clId="{6E005D06-7129-4498-84EB-7E65C3364465}" dt="2024-09-17T22:20:46.732" v="620" actId="1076"/>
          <ac:spMkLst>
            <pc:docMk/>
            <pc:sldMk cId="3243969203" sldId="341"/>
            <ac:spMk id="12" creationId="{69BAE64E-0AB0-069A-0518-518DEA342336}"/>
          </ac:spMkLst>
        </pc:spChg>
        <pc:grpChg chg="add mod">
          <ac:chgData name="Batool, Nazre" userId="bb8bcf30-75a1-410b-8398-e76265c4dbbb" providerId="ADAL" clId="{6E005D06-7129-4498-84EB-7E65C3364465}" dt="2024-09-17T22:20:46.732" v="620" actId="1076"/>
          <ac:grpSpMkLst>
            <pc:docMk/>
            <pc:sldMk cId="3243969203" sldId="341"/>
            <ac:grpSpMk id="13" creationId="{1C8026D3-F452-F6FD-F85C-FDEB74EFAD23}"/>
          </ac:grpSpMkLst>
        </pc:grpChg>
        <pc:picChg chg="add mod">
          <ac:chgData name="Batool, Nazre" userId="bb8bcf30-75a1-410b-8398-e76265c4dbbb" providerId="ADAL" clId="{6E005D06-7129-4498-84EB-7E65C3364465}" dt="2024-09-17T22:20:46.732" v="620" actId="1076"/>
          <ac:picMkLst>
            <pc:docMk/>
            <pc:sldMk cId="3243969203" sldId="341"/>
            <ac:picMk id="6" creationId="{5E48F91B-55DD-91A8-5A0C-F09C3B080004}"/>
          </ac:picMkLst>
        </pc:picChg>
        <pc:picChg chg="add mod">
          <ac:chgData name="Batool, Nazre" userId="bb8bcf30-75a1-410b-8398-e76265c4dbbb" providerId="ADAL" clId="{6E005D06-7129-4498-84EB-7E65C3364465}" dt="2024-09-17T22:20:46.732" v="620" actId="1076"/>
          <ac:picMkLst>
            <pc:docMk/>
            <pc:sldMk cId="3243969203" sldId="341"/>
            <ac:picMk id="7" creationId="{8A00CE19-48E8-F35C-53E3-76530A9E52AB}"/>
          </ac:picMkLst>
        </pc:picChg>
        <pc:picChg chg="add mod">
          <ac:chgData name="Batool, Nazre" userId="bb8bcf30-75a1-410b-8398-e76265c4dbbb" providerId="ADAL" clId="{6E005D06-7129-4498-84EB-7E65C3364465}" dt="2024-09-17T22:20:46.732" v="620" actId="1076"/>
          <ac:picMkLst>
            <pc:docMk/>
            <pc:sldMk cId="3243969203" sldId="341"/>
            <ac:picMk id="8" creationId="{31050C81-E908-D396-2501-1AB49D061E5B}"/>
          </ac:picMkLst>
        </pc:picChg>
        <pc:picChg chg="add mod">
          <ac:chgData name="Batool, Nazre" userId="bb8bcf30-75a1-410b-8398-e76265c4dbbb" providerId="ADAL" clId="{6E005D06-7129-4498-84EB-7E65C3364465}" dt="2024-09-17T22:20:46.732" v="620" actId="1076"/>
          <ac:picMkLst>
            <pc:docMk/>
            <pc:sldMk cId="3243969203" sldId="341"/>
            <ac:picMk id="9" creationId="{58214470-CD2F-3CEC-7857-3266CBEC1124}"/>
          </ac:picMkLst>
        </pc:picChg>
      </pc:sldChg>
      <pc:sldChg chg="addSp delSp modSp add mod">
        <pc:chgData name="Batool, Nazre" userId="bb8bcf30-75a1-410b-8398-e76265c4dbbb" providerId="ADAL" clId="{6E005D06-7129-4498-84EB-7E65C3364465}" dt="2024-09-17T22:21:44.353" v="641" actId="1076"/>
        <pc:sldMkLst>
          <pc:docMk/>
          <pc:sldMk cId="12191716" sldId="342"/>
        </pc:sldMkLst>
        <pc:spChg chg="del">
          <ac:chgData name="Batool, Nazre" userId="bb8bcf30-75a1-410b-8398-e76265c4dbbb" providerId="ADAL" clId="{6E005D06-7129-4498-84EB-7E65C3364465}" dt="2024-09-17T22:21:21.729" v="635" actId="478"/>
          <ac:spMkLst>
            <pc:docMk/>
            <pc:sldMk cId="12191716" sldId="342"/>
            <ac:spMk id="3" creationId="{94D0EB80-0155-FE70-7181-FA6803A4FECA}"/>
          </ac:spMkLst>
        </pc:spChg>
        <pc:spChg chg="mod">
          <ac:chgData name="Batool, Nazre" userId="bb8bcf30-75a1-410b-8398-e76265c4dbbb" providerId="ADAL" clId="{6E005D06-7129-4498-84EB-7E65C3364465}" dt="2024-09-17T22:21:17.934" v="634" actId="20577"/>
          <ac:spMkLst>
            <pc:docMk/>
            <pc:sldMk cId="12191716" sldId="342"/>
            <ac:spMk id="4" creationId="{39ACD579-F9B2-9736-27BF-0C1D82F7FC0D}"/>
          </ac:spMkLst>
        </pc:spChg>
        <pc:spChg chg="add del mod">
          <ac:chgData name="Batool, Nazre" userId="bb8bcf30-75a1-410b-8398-e76265c4dbbb" providerId="ADAL" clId="{6E005D06-7129-4498-84EB-7E65C3364465}" dt="2024-09-17T22:21:24.879" v="636" actId="478"/>
          <ac:spMkLst>
            <pc:docMk/>
            <pc:sldMk cId="12191716" sldId="342"/>
            <ac:spMk id="5" creationId="{1ABD09DD-E4D6-3C67-B4D2-E5609D7314F0}"/>
          </ac:spMkLst>
        </pc:spChg>
        <pc:graphicFrameChg chg="add mod">
          <ac:chgData name="Batool, Nazre" userId="bb8bcf30-75a1-410b-8398-e76265c4dbbb" providerId="ADAL" clId="{6E005D06-7129-4498-84EB-7E65C3364465}" dt="2024-09-17T22:21:44.353" v="641" actId="1076"/>
          <ac:graphicFrameMkLst>
            <pc:docMk/>
            <pc:sldMk cId="12191716" sldId="342"/>
            <ac:graphicFrameMk id="6" creationId="{4A1919C8-855A-94E6-A1DB-6570A57D5E8E}"/>
          </ac:graphicFrameMkLst>
        </pc:graphicFrameChg>
      </pc:sldChg>
      <pc:sldChg chg="del">
        <pc:chgData name="Batool, Nazre" userId="bb8bcf30-75a1-410b-8398-e76265c4dbbb" providerId="ADAL" clId="{6E005D06-7129-4498-84EB-7E65C3364465}" dt="2024-09-17T21:58:24.949" v="160" actId="47"/>
        <pc:sldMkLst>
          <pc:docMk/>
          <pc:sldMk cId="1151721344" sldId="342"/>
        </pc:sldMkLst>
      </pc:sldChg>
      <pc:sldChg chg="addSp delSp modSp add mod">
        <pc:chgData name="Batool, Nazre" userId="bb8bcf30-75a1-410b-8398-e76265c4dbbb" providerId="ADAL" clId="{6E005D06-7129-4498-84EB-7E65C3364465}" dt="2024-09-17T22:54:38.771" v="1321" actId="20577"/>
        <pc:sldMkLst>
          <pc:docMk/>
          <pc:sldMk cId="2063423206" sldId="343"/>
        </pc:sldMkLst>
        <pc:spChg chg="mod">
          <ac:chgData name="Batool, Nazre" userId="bb8bcf30-75a1-410b-8398-e76265c4dbbb" providerId="ADAL" clId="{6E005D06-7129-4498-84EB-7E65C3364465}" dt="2024-09-17T22:54:38.771" v="1321" actId="20577"/>
          <ac:spMkLst>
            <pc:docMk/>
            <pc:sldMk cId="2063423206" sldId="343"/>
            <ac:spMk id="3" creationId="{94D0EB80-0155-FE70-7181-FA6803A4FECA}"/>
          </ac:spMkLst>
        </pc:spChg>
        <pc:spChg chg="mod">
          <ac:chgData name="Batool, Nazre" userId="bb8bcf30-75a1-410b-8398-e76265c4dbbb" providerId="ADAL" clId="{6E005D06-7129-4498-84EB-7E65C3364465}" dt="2024-09-17T22:47:46.508" v="1013" actId="14100"/>
          <ac:spMkLst>
            <pc:docMk/>
            <pc:sldMk cId="2063423206" sldId="343"/>
            <ac:spMk id="4" creationId="{39ACD579-F9B2-9736-27BF-0C1D82F7FC0D}"/>
          </ac:spMkLst>
        </pc:spChg>
        <pc:spChg chg="add mod">
          <ac:chgData name="Batool, Nazre" userId="bb8bcf30-75a1-410b-8398-e76265c4dbbb" providerId="ADAL" clId="{6E005D06-7129-4498-84EB-7E65C3364465}" dt="2024-09-17T22:52:46.117" v="1272" actId="14100"/>
          <ac:spMkLst>
            <pc:docMk/>
            <pc:sldMk cId="2063423206" sldId="343"/>
            <ac:spMk id="5" creationId="{E93956BF-30C8-E3BE-CD78-B395D25E39E0}"/>
          </ac:spMkLst>
        </pc:spChg>
        <pc:picChg chg="add del mod">
          <ac:chgData name="Batool, Nazre" userId="bb8bcf30-75a1-410b-8398-e76265c4dbbb" providerId="ADAL" clId="{6E005D06-7129-4498-84EB-7E65C3364465}" dt="2024-09-17T22:50:10.032" v="1161" actId="478"/>
          <ac:picMkLst>
            <pc:docMk/>
            <pc:sldMk cId="2063423206" sldId="343"/>
            <ac:picMk id="2" creationId="{5B822A88-F0A4-5BBA-DDF3-2EE7DE84CE71}"/>
          </ac:picMkLst>
        </pc:picChg>
        <pc:picChg chg="add mod">
          <ac:chgData name="Batool, Nazre" userId="bb8bcf30-75a1-410b-8398-e76265c4dbbb" providerId="ADAL" clId="{6E005D06-7129-4498-84EB-7E65C3364465}" dt="2024-09-17T22:51:25.146" v="1165" actId="14100"/>
          <ac:picMkLst>
            <pc:docMk/>
            <pc:sldMk cId="2063423206" sldId="343"/>
            <ac:picMk id="2050" creationId="{1B577BF7-1656-952E-820C-02C81EB1D786}"/>
          </ac:picMkLst>
        </pc:picChg>
      </pc:sldChg>
      <pc:sldChg chg="addSp modSp add mod">
        <pc:chgData name="Batool, Nazre" userId="bb8bcf30-75a1-410b-8398-e76265c4dbbb" providerId="ADAL" clId="{6E005D06-7129-4498-84EB-7E65C3364465}" dt="2024-09-17T22:37:52.511" v="886" actId="14100"/>
        <pc:sldMkLst>
          <pc:docMk/>
          <pc:sldMk cId="1750006715" sldId="344"/>
        </pc:sldMkLst>
        <pc:spChg chg="mod">
          <ac:chgData name="Batool, Nazre" userId="bb8bcf30-75a1-410b-8398-e76265c4dbbb" providerId="ADAL" clId="{6E005D06-7129-4498-84EB-7E65C3364465}" dt="2024-09-17T22:37:45.618" v="884" actId="6549"/>
          <ac:spMkLst>
            <pc:docMk/>
            <pc:sldMk cId="1750006715" sldId="344"/>
            <ac:spMk id="3" creationId="{94D0EB80-0155-FE70-7181-FA6803A4FECA}"/>
          </ac:spMkLst>
        </pc:spChg>
        <pc:spChg chg="mod">
          <ac:chgData name="Batool, Nazre" userId="bb8bcf30-75a1-410b-8398-e76265c4dbbb" providerId="ADAL" clId="{6E005D06-7129-4498-84EB-7E65C3364465}" dt="2024-09-17T22:37:35.608" v="883" actId="20577"/>
          <ac:spMkLst>
            <pc:docMk/>
            <pc:sldMk cId="1750006715" sldId="344"/>
            <ac:spMk id="4" creationId="{39ACD579-F9B2-9736-27BF-0C1D82F7FC0D}"/>
          </ac:spMkLst>
        </pc:spChg>
        <pc:picChg chg="add mod">
          <ac:chgData name="Batool, Nazre" userId="bb8bcf30-75a1-410b-8398-e76265c4dbbb" providerId="ADAL" clId="{6E005D06-7129-4498-84EB-7E65C3364465}" dt="2024-09-17T22:37:52.511" v="886" actId="14100"/>
          <ac:picMkLst>
            <pc:docMk/>
            <pc:sldMk cId="1750006715" sldId="344"/>
            <ac:picMk id="2" creationId="{1403775F-DFEE-CD4E-7859-96ED50AF0129}"/>
          </ac:picMkLst>
        </pc:picChg>
      </pc:sldChg>
      <pc:sldChg chg="addSp delSp modSp add mod modAnim">
        <pc:chgData name="Batool, Nazre" userId="bb8bcf30-75a1-410b-8398-e76265c4dbbb" providerId="ADAL" clId="{6E005D06-7129-4498-84EB-7E65C3364465}" dt="2024-09-17T22:30:19.223" v="825"/>
        <pc:sldMkLst>
          <pc:docMk/>
          <pc:sldMk cId="873233167" sldId="345"/>
        </pc:sldMkLst>
        <pc:spChg chg="del">
          <ac:chgData name="Batool, Nazre" userId="bb8bcf30-75a1-410b-8398-e76265c4dbbb" providerId="ADAL" clId="{6E005D06-7129-4498-84EB-7E65C3364465}" dt="2024-09-17T22:27:40.093" v="727" actId="478"/>
          <ac:spMkLst>
            <pc:docMk/>
            <pc:sldMk cId="873233167" sldId="345"/>
            <ac:spMk id="3" creationId="{94D0EB80-0155-FE70-7181-FA6803A4FECA}"/>
          </ac:spMkLst>
        </pc:spChg>
        <pc:spChg chg="mod">
          <ac:chgData name="Batool, Nazre" userId="bb8bcf30-75a1-410b-8398-e76265c4dbbb" providerId="ADAL" clId="{6E005D06-7129-4498-84EB-7E65C3364465}" dt="2024-09-17T22:26:47.475" v="720"/>
          <ac:spMkLst>
            <pc:docMk/>
            <pc:sldMk cId="873233167" sldId="345"/>
            <ac:spMk id="4" creationId="{39ACD579-F9B2-9736-27BF-0C1D82F7FC0D}"/>
          </ac:spMkLst>
        </pc:spChg>
        <pc:spChg chg="add del mod">
          <ac:chgData name="Batool, Nazre" userId="bb8bcf30-75a1-410b-8398-e76265c4dbbb" providerId="ADAL" clId="{6E005D06-7129-4498-84EB-7E65C3364465}" dt="2024-09-17T22:28:00.294" v="728" actId="478"/>
          <ac:spMkLst>
            <pc:docMk/>
            <pc:sldMk cId="873233167" sldId="345"/>
            <ac:spMk id="7" creationId="{A0C38CEB-8ADB-2809-4394-7E5E0AE04493}"/>
          </ac:spMkLst>
        </pc:spChg>
        <pc:spChg chg="add mod">
          <ac:chgData name="Batool, Nazre" userId="bb8bcf30-75a1-410b-8398-e76265c4dbbb" providerId="ADAL" clId="{6E005D06-7129-4498-84EB-7E65C3364465}" dt="2024-09-17T22:29:18.013" v="756" actId="20577"/>
          <ac:spMkLst>
            <pc:docMk/>
            <pc:sldMk cId="873233167" sldId="345"/>
            <ac:spMk id="8" creationId="{160947A1-5510-F41C-080E-4CEDABB2CC40}"/>
          </ac:spMkLst>
        </pc:spChg>
        <pc:spChg chg="add mod">
          <ac:chgData name="Batool, Nazre" userId="bb8bcf30-75a1-410b-8398-e76265c4dbbb" providerId="ADAL" clId="{6E005D06-7129-4498-84EB-7E65C3364465}" dt="2024-09-17T22:30:04.864" v="824" actId="20577"/>
          <ac:spMkLst>
            <pc:docMk/>
            <pc:sldMk cId="873233167" sldId="345"/>
            <ac:spMk id="9" creationId="{08A67F42-142B-9410-EC5E-8C279EA82D0C}"/>
          </ac:spMkLst>
        </pc:spChg>
        <pc:graphicFrameChg chg="add mod">
          <ac:chgData name="Batool, Nazre" userId="bb8bcf30-75a1-410b-8398-e76265c4dbbb" providerId="ADAL" clId="{6E005D06-7129-4498-84EB-7E65C3364465}" dt="2024-09-17T22:27:36.343" v="726" actId="14100"/>
          <ac:graphicFrameMkLst>
            <pc:docMk/>
            <pc:sldMk cId="873233167" sldId="345"/>
            <ac:graphicFrameMk id="5" creationId="{CD760541-B7CE-D68A-DEA7-93C05BBAED6E}"/>
          </ac:graphicFrameMkLst>
        </pc:graphicFrameChg>
        <pc:picChg chg="add mod">
          <ac:chgData name="Batool, Nazre" userId="bb8bcf30-75a1-410b-8398-e76265c4dbbb" providerId="ADAL" clId="{6E005D06-7129-4498-84EB-7E65C3364465}" dt="2024-09-17T22:27:33.048" v="725" actId="14100"/>
          <ac:picMkLst>
            <pc:docMk/>
            <pc:sldMk cId="873233167" sldId="345"/>
            <ac:picMk id="2" creationId="{F086149D-5D23-1A01-CBCB-8359A8568133}"/>
          </ac:picMkLst>
        </pc:picChg>
      </pc:sldChg>
      <pc:sldChg chg="add del">
        <pc:chgData name="Batool, Nazre" userId="bb8bcf30-75a1-410b-8398-e76265c4dbbb" providerId="ADAL" clId="{6E005D06-7129-4498-84EB-7E65C3364465}" dt="2024-09-17T22:26:18.145" v="718" actId="2696"/>
        <pc:sldMkLst>
          <pc:docMk/>
          <pc:sldMk cId="3224772020" sldId="345"/>
        </pc:sldMkLst>
      </pc:sldChg>
      <pc:sldChg chg="modSp add mod">
        <pc:chgData name="Batool, Nazre" userId="bb8bcf30-75a1-410b-8398-e76265c4dbbb" providerId="ADAL" clId="{6E005D06-7129-4498-84EB-7E65C3364465}" dt="2024-09-17T22:57:46.549" v="1434" actId="20577"/>
        <pc:sldMkLst>
          <pc:docMk/>
          <pc:sldMk cId="3017686477" sldId="346"/>
        </pc:sldMkLst>
        <pc:spChg chg="mod">
          <ac:chgData name="Batool, Nazre" userId="bb8bcf30-75a1-410b-8398-e76265c4dbbb" providerId="ADAL" clId="{6E005D06-7129-4498-84EB-7E65C3364465}" dt="2024-09-17T22:57:46.549" v="1434" actId="20577"/>
          <ac:spMkLst>
            <pc:docMk/>
            <pc:sldMk cId="3017686477" sldId="346"/>
            <ac:spMk id="3" creationId="{94D0EB80-0155-FE70-7181-FA6803A4FECA}"/>
          </ac:spMkLst>
        </pc:spChg>
      </pc:sldChg>
    </pc:docChg>
  </pc:docChgLst>
  <pc:docChgLst>
    <pc:chgData name="Batool, Nazre" userId="S::0131989s@universityofgalway.ie::bb8bcf30-75a1-410b-8398-e76265c4dbbb" providerId="AD" clId="Web-{4A2B5944-B18F-20A3-BA62-B015A788DEFF}"/>
    <pc:docChg chg="addSld delSld modSld">
      <pc:chgData name="Batool, Nazre" userId="S::0131989s@universityofgalway.ie::bb8bcf30-75a1-410b-8398-e76265c4dbbb" providerId="AD" clId="Web-{4A2B5944-B18F-20A3-BA62-B015A788DEFF}" dt="2024-09-30T22:06:17.413" v="213" actId="20577"/>
      <pc:docMkLst>
        <pc:docMk/>
      </pc:docMkLst>
      <pc:sldChg chg="modSp">
        <pc:chgData name="Batool, Nazre" userId="S::0131989s@universityofgalway.ie::bb8bcf30-75a1-410b-8398-e76265c4dbbb" providerId="AD" clId="Web-{4A2B5944-B18F-20A3-BA62-B015A788DEFF}" dt="2024-09-30T21:57:05.012" v="96" actId="20577"/>
        <pc:sldMkLst>
          <pc:docMk/>
          <pc:sldMk cId="3664000610" sldId="312"/>
        </pc:sldMkLst>
        <pc:spChg chg="mod">
          <ac:chgData name="Batool, Nazre" userId="S::0131989s@universityofgalway.ie::bb8bcf30-75a1-410b-8398-e76265c4dbbb" providerId="AD" clId="Web-{4A2B5944-B18F-20A3-BA62-B015A788DEFF}" dt="2024-09-30T21:57:05.012" v="96" actId="20577"/>
          <ac:spMkLst>
            <pc:docMk/>
            <pc:sldMk cId="3664000610" sldId="312"/>
            <ac:spMk id="3" creationId="{94D0EB80-0155-FE70-7181-FA6803A4FECA}"/>
          </ac:spMkLst>
        </pc:spChg>
        <pc:spChg chg="mod">
          <ac:chgData name="Batool, Nazre" userId="S::0131989s@universityofgalway.ie::bb8bcf30-75a1-410b-8398-e76265c4dbbb" providerId="AD" clId="Web-{4A2B5944-B18F-20A3-BA62-B015A788DEFF}" dt="2024-09-30T21:55:19.244" v="47" actId="20577"/>
          <ac:spMkLst>
            <pc:docMk/>
            <pc:sldMk cId="3664000610" sldId="312"/>
            <ac:spMk id="4" creationId="{39ACD579-F9B2-9736-27BF-0C1D82F7FC0D}"/>
          </ac:spMkLst>
        </pc:spChg>
      </pc:sldChg>
      <pc:sldChg chg="del">
        <pc:chgData name="Batool, Nazre" userId="S::0131989s@universityofgalway.ie::bb8bcf30-75a1-410b-8398-e76265c4dbbb" providerId="AD" clId="Web-{4A2B5944-B18F-20A3-BA62-B015A788DEFF}" dt="2024-09-30T22:05:05.224" v="178"/>
        <pc:sldMkLst>
          <pc:docMk/>
          <pc:sldMk cId="3758174710" sldId="339"/>
        </pc:sldMkLst>
      </pc:sldChg>
      <pc:sldChg chg="modSp">
        <pc:chgData name="Batool, Nazre" userId="S::0131989s@universityofgalway.ie::bb8bcf30-75a1-410b-8398-e76265c4dbbb" providerId="AD" clId="Web-{4A2B5944-B18F-20A3-BA62-B015A788DEFF}" dt="2024-09-30T22:05:23.818" v="193" actId="20577"/>
        <pc:sldMkLst>
          <pc:docMk/>
          <pc:sldMk cId="2642500591" sldId="340"/>
        </pc:sldMkLst>
        <pc:spChg chg="mod">
          <ac:chgData name="Batool, Nazre" userId="S::0131989s@universityofgalway.ie::bb8bcf30-75a1-410b-8398-e76265c4dbbb" providerId="AD" clId="Web-{4A2B5944-B18F-20A3-BA62-B015A788DEFF}" dt="2024-09-30T22:05:23.818" v="193" actId="20577"/>
          <ac:spMkLst>
            <pc:docMk/>
            <pc:sldMk cId="2642500591" sldId="340"/>
            <ac:spMk id="4" creationId="{39ACD579-F9B2-9736-27BF-0C1D82F7FC0D}"/>
          </ac:spMkLst>
        </pc:spChg>
      </pc:sldChg>
      <pc:sldChg chg="addSp delSp modSp delAnim">
        <pc:chgData name="Batool, Nazre" userId="S::0131989s@universityofgalway.ie::bb8bcf30-75a1-410b-8398-e76265c4dbbb" providerId="AD" clId="Web-{4A2B5944-B18F-20A3-BA62-B015A788DEFF}" dt="2024-09-30T21:57:51.825" v="106" actId="1076"/>
        <pc:sldMkLst>
          <pc:docMk/>
          <pc:sldMk cId="873233167" sldId="345"/>
        </pc:sldMkLst>
        <pc:spChg chg="del mod">
          <ac:chgData name="Batool, Nazre" userId="S::0131989s@universityofgalway.ie::bb8bcf30-75a1-410b-8398-e76265c4dbbb" providerId="AD" clId="Web-{4A2B5944-B18F-20A3-BA62-B015A788DEFF}" dt="2024-09-30T21:57:23.856" v="101"/>
          <ac:spMkLst>
            <pc:docMk/>
            <pc:sldMk cId="873233167" sldId="345"/>
            <ac:spMk id="3" creationId="{712BD42E-76F4-064D-38F6-F5C22ED11537}"/>
          </ac:spMkLst>
        </pc:spChg>
        <pc:spChg chg="del">
          <ac:chgData name="Batool, Nazre" userId="S::0131989s@universityofgalway.ie::bb8bcf30-75a1-410b-8398-e76265c4dbbb" providerId="AD" clId="Web-{4A2B5944-B18F-20A3-BA62-B015A788DEFF}" dt="2024-09-30T21:57:26.778" v="102"/>
          <ac:spMkLst>
            <pc:docMk/>
            <pc:sldMk cId="873233167" sldId="345"/>
            <ac:spMk id="6" creationId="{7F449A5C-88B9-8ABD-17E1-89D5BDDFD21A}"/>
          </ac:spMkLst>
        </pc:spChg>
        <pc:spChg chg="del">
          <ac:chgData name="Batool, Nazre" userId="S::0131989s@universityofgalway.ie::bb8bcf30-75a1-410b-8398-e76265c4dbbb" providerId="AD" clId="Web-{4A2B5944-B18F-20A3-BA62-B015A788DEFF}" dt="2024-09-30T21:57:20.903" v="100"/>
          <ac:spMkLst>
            <pc:docMk/>
            <pc:sldMk cId="873233167" sldId="345"/>
            <ac:spMk id="9" creationId="{08A67F42-142B-9410-EC5E-8C279EA82D0C}"/>
          </ac:spMkLst>
        </pc:spChg>
        <pc:picChg chg="add mod">
          <ac:chgData name="Batool, Nazre" userId="S::0131989s@universityofgalway.ie::bb8bcf30-75a1-410b-8398-e76265c4dbbb" providerId="AD" clId="Web-{4A2B5944-B18F-20A3-BA62-B015A788DEFF}" dt="2024-09-30T21:57:33.965" v="104" actId="1076"/>
          <ac:picMkLst>
            <pc:docMk/>
            <pc:sldMk cId="873233167" sldId="345"/>
            <ac:picMk id="2" creationId="{4CFF38B9-13E7-B8D7-6159-904B3711D33D}"/>
          </ac:picMkLst>
        </pc:picChg>
        <pc:picChg chg="add mod">
          <ac:chgData name="Batool, Nazre" userId="S::0131989s@universityofgalway.ie::bb8bcf30-75a1-410b-8398-e76265c4dbbb" providerId="AD" clId="Web-{4A2B5944-B18F-20A3-BA62-B015A788DEFF}" dt="2024-09-30T21:57:51.825" v="106" actId="1076"/>
          <ac:picMkLst>
            <pc:docMk/>
            <pc:sldMk cId="873233167" sldId="345"/>
            <ac:picMk id="5" creationId="{2E23A494-0625-85F0-6883-F0F90598C201}"/>
          </ac:picMkLst>
        </pc:picChg>
      </pc:sldChg>
      <pc:sldChg chg="modSp">
        <pc:chgData name="Batool, Nazre" userId="S::0131989s@universityofgalway.ie::bb8bcf30-75a1-410b-8398-e76265c4dbbb" providerId="AD" clId="Web-{4A2B5944-B18F-20A3-BA62-B015A788DEFF}" dt="2024-09-30T22:06:17.413" v="213" actId="20577"/>
        <pc:sldMkLst>
          <pc:docMk/>
          <pc:sldMk cId="3672870546" sldId="356"/>
        </pc:sldMkLst>
        <pc:spChg chg="mod">
          <ac:chgData name="Batool, Nazre" userId="S::0131989s@universityofgalway.ie::bb8bcf30-75a1-410b-8398-e76265c4dbbb" providerId="AD" clId="Web-{4A2B5944-B18F-20A3-BA62-B015A788DEFF}" dt="2024-09-30T22:06:17.413" v="213" actId="20577"/>
          <ac:spMkLst>
            <pc:docMk/>
            <pc:sldMk cId="3672870546" sldId="356"/>
            <ac:spMk id="4" creationId="{39ACD579-F9B2-9736-27BF-0C1D82F7FC0D}"/>
          </ac:spMkLst>
        </pc:spChg>
      </pc:sldChg>
      <pc:sldChg chg="del">
        <pc:chgData name="Batool, Nazre" userId="S::0131989s@universityofgalway.ie::bb8bcf30-75a1-410b-8398-e76265c4dbbb" providerId="AD" clId="Web-{4A2B5944-B18F-20A3-BA62-B015A788DEFF}" dt="2024-09-30T22:05:05.240" v="179"/>
        <pc:sldMkLst>
          <pc:docMk/>
          <pc:sldMk cId="225691941" sldId="360"/>
        </pc:sldMkLst>
      </pc:sldChg>
      <pc:sldChg chg="del">
        <pc:chgData name="Batool, Nazre" userId="S::0131989s@universityofgalway.ie::bb8bcf30-75a1-410b-8398-e76265c4dbbb" providerId="AD" clId="Web-{4A2B5944-B18F-20A3-BA62-B015A788DEFF}" dt="2024-09-30T22:05:05.240" v="180"/>
        <pc:sldMkLst>
          <pc:docMk/>
          <pc:sldMk cId="1935223032" sldId="361"/>
        </pc:sldMkLst>
      </pc:sldChg>
      <pc:sldChg chg="del">
        <pc:chgData name="Batool, Nazre" userId="S::0131989s@universityofgalway.ie::bb8bcf30-75a1-410b-8398-e76265c4dbbb" providerId="AD" clId="Web-{4A2B5944-B18F-20A3-BA62-B015A788DEFF}" dt="2024-09-30T22:05:05.240" v="181"/>
        <pc:sldMkLst>
          <pc:docMk/>
          <pc:sldMk cId="3518872125" sldId="362"/>
        </pc:sldMkLst>
      </pc:sldChg>
      <pc:sldChg chg="modSp add replId">
        <pc:chgData name="Batool, Nazre" userId="S::0131989s@universityofgalway.ie::bb8bcf30-75a1-410b-8398-e76265c4dbbb" providerId="AD" clId="Web-{4A2B5944-B18F-20A3-BA62-B015A788DEFF}" dt="2024-09-30T22:02:22.783" v="162" actId="20577"/>
        <pc:sldMkLst>
          <pc:docMk/>
          <pc:sldMk cId="2145641252" sldId="365"/>
        </pc:sldMkLst>
        <pc:spChg chg="mod">
          <ac:chgData name="Batool, Nazre" userId="S::0131989s@universityofgalway.ie::bb8bcf30-75a1-410b-8398-e76265c4dbbb" providerId="AD" clId="Web-{4A2B5944-B18F-20A3-BA62-B015A788DEFF}" dt="2024-09-30T22:02:22.783" v="162" actId="20577"/>
          <ac:spMkLst>
            <pc:docMk/>
            <pc:sldMk cId="2145641252" sldId="365"/>
            <ac:spMk id="3" creationId="{94D0EB80-0155-FE70-7181-FA6803A4FECA}"/>
          </ac:spMkLst>
        </pc:spChg>
        <pc:spChg chg="mod">
          <ac:chgData name="Batool, Nazre" userId="S::0131989s@universityofgalway.ie::bb8bcf30-75a1-410b-8398-e76265c4dbbb" providerId="AD" clId="Web-{4A2B5944-B18F-20A3-BA62-B015A788DEFF}" dt="2024-09-30T22:00:20.297" v="116" actId="20577"/>
          <ac:spMkLst>
            <pc:docMk/>
            <pc:sldMk cId="2145641252" sldId="365"/>
            <ac:spMk id="4" creationId="{39ACD579-F9B2-9736-27BF-0C1D82F7FC0D}"/>
          </ac:spMkLst>
        </pc:spChg>
      </pc:sldChg>
      <pc:sldChg chg="modSp add replId">
        <pc:chgData name="Batool, Nazre" userId="S::0131989s@universityofgalway.ie::bb8bcf30-75a1-410b-8398-e76265c4dbbb" providerId="AD" clId="Web-{4A2B5944-B18F-20A3-BA62-B015A788DEFF}" dt="2024-09-30T22:04:50.677" v="177" actId="20577"/>
        <pc:sldMkLst>
          <pc:docMk/>
          <pc:sldMk cId="834789142" sldId="366"/>
        </pc:sldMkLst>
        <pc:spChg chg="mod">
          <ac:chgData name="Batool, Nazre" userId="S::0131989s@universityofgalway.ie::bb8bcf30-75a1-410b-8398-e76265c4dbbb" providerId="AD" clId="Web-{4A2B5944-B18F-20A3-BA62-B015A788DEFF}" dt="2024-09-30T22:04:50.677" v="177" actId="20577"/>
          <ac:spMkLst>
            <pc:docMk/>
            <pc:sldMk cId="834789142" sldId="366"/>
            <ac:spMk id="3" creationId="{94D0EB80-0155-FE70-7181-FA6803A4FECA}"/>
          </ac:spMkLst>
        </pc:spChg>
        <pc:spChg chg="mod">
          <ac:chgData name="Batool, Nazre" userId="S::0131989s@universityofgalway.ie::bb8bcf30-75a1-410b-8398-e76265c4dbbb" providerId="AD" clId="Web-{4A2B5944-B18F-20A3-BA62-B015A788DEFF}" dt="2024-09-30T22:02:35.549" v="164" actId="20577"/>
          <ac:spMkLst>
            <pc:docMk/>
            <pc:sldMk cId="834789142" sldId="366"/>
            <ac:spMk id="4" creationId="{39ACD579-F9B2-9736-27BF-0C1D82F7FC0D}"/>
          </ac:spMkLst>
        </pc:spChg>
      </pc:sldChg>
      <pc:sldChg chg="add replId">
        <pc:chgData name="Batool, Nazre" userId="S::0131989s@universityofgalway.ie::bb8bcf30-75a1-410b-8398-e76265c4dbbb" providerId="AD" clId="Web-{4A2B5944-B18F-20A3-BA62-B015A788DEFF}" dt="2024-09-30T22:05:29.537" v="194"/>
        <pc:sldMkLst>
          <pc:docMk/>
          <pc:sldMk cId="999621719" sldId="367"/>
        </pc:sldMkLst>
      </pc:sldChg>
      <pc:sldChg chg="add replId">
        <pc:chgData name="Batool, Nazre" userId="S::0131989s@universityofgalway.ie::bb8bcf30-75a1-410b-8398-e76265c4dbbb" providerId="AD" clId="Web-{4A2B5944-B18F-20A3-BA62-B015A788DEFF}" dt="2024-09-30T22:05:33.287" v="195"/>
        <pc:sldMkLst>
          <pc:docMk/>
          <pc:sldMk cId="2471375932" sldId="368"/>
        </pc:sldMkLst>
      </pc:sldChg>
    </pc:docChg>
  </pc:docChgLst>
  <pc:docChgLst>
    <pc:chgData name="Batool, Nazre" userId="bb8bcf30-75a1-410b-8398-e76265c4dbbb" providerId="ADAL" clId="{C606620C-F458-416C-B46E-8950D1804517}"/>
    <pc:docChg chg="undo custSel addSld delSld modSld sldOrd">
      <pc:chgData name="Batool, Nazre" userId="bb8bcf30-75a1-410b-8398-e76265c4dbbb" providerId="ADAL" clId="{C606620C-F458-416C-B46E-8950D1804517}" dt="2024-10-03T11:02:48.847" v="999" actId="5793"/>
      <pc:docMkLst>
        <pc:docMk/>
      </pc:docMkLst>
      <pc:sldChg chg="modSp mod">
        <pc:chgData name="Batool, Nazre" userId="bb8bcf30-75a1-410b-8398-e76265c4dbbb" providerId="ADAL" clId="{C606620C-F458-416C-B46E-8950D1804517}" dt="2024-10-03T10:35:55.018" v="776" actId="6549"/>
        <pc:sldMkLst>
          <pc:docMk/>
          <pc:sldMk cId="1843422414" sldId="256"/>
        </pc:sldMkLst>
        <pc:spChg chg="mod">
          <ac:chgData name="Batool, Nazre" userId="bb8bcf30-75a1-410b-8398-e76265c4dbbb" providerId="ADAL" clId="{C606620C-F458-416C-B46E-8950D1804517}" dt="2024-10-03T10:35:55.018" v="776" actId="6549"/>
          <ac:spMkLst>
            <pc:docMk/>
            <pc:sldMk cId="1843422414" sldId="256"/>
            <ac:spMk id="2" creationId="{E8D9DEA9-651E-D0A0-3F26-8F8B599F20CB}"/>
          </ac:spMkLst>
        </pc:spChg>
      </pc:sldChg>
      <pc:sldChg chg="modSp mod">
        <pc:chgData name="Batool, Nazre" userId="bb8bcf30-75a1-410b-8398-e76265c4dbbb" providerId="ADAL" clId="{C606620C-F458-416C-B46E-8950D1804517}" dt="2024-10-01T12:51:08.095" v="21" actId="20577"/>
        <pc:sldMkLst>
          <pc:docMk/>
          <pc:sldMk cId="3445722973" sldId="289"/>
        </pc:sldMkLst>
        <pc:spChg chg="mod">
          <ac:chgData name="Batool, Nazre" userId="bb8bcf30-75a1-410b-8398-e76265c4dbbb" providerId="ADAL" clId="{C606620C-F458-416C-B46E-8950D1804517}" dt="2024-10-01T12:51:08.095" v="21" actId="20577"/>
          <ac:spMkLst>
            <pc:docMk/>
            <pc:sldMk cId="3445722973" sldId="289"/>
            <ac:spMk id="2" creationId="{193E86C2-515B-3545-E816-B108B2198118}"/>
          </ac:spMkLst>
        </pc:spChg>
      </pc:sldChg>
      <pc:sldChg chg="delSp modSp mod delAnim modAnim">
        <pc:chgData name="Batool, Nazre" userId="bb8bcf30-75a1-410b-8398-e76265c4dbbb" providerId="ADAL" clId="{C606620C-F458-416C-B46E-8950D1804517}" dt="2024-10-01T16:07:09.282" v="329" actId="20577"/>
        <pc:sldMkLst>
          <pc:docMk/>
          <pc:sldMk cId="2212549236" sldId="338"/>
        </pc:sldMkLst>
        <pc:spChg chg="mod">
          <ac:chgData name="Batool, Nazre" userId="bb8bcf30-75a1-410b-8398-e76265c4dbbb" providerId="ADAL" clId="{C606620C-F458-416C-B46E-8950D1804517}" dt="2024-10-01T16:07:09.282" v="329" actId="20577"/>
          <ac:spMkLst>
            <pc:docMk/>
            <pc:sldMk cId="2212549236" sldId="338"/>
            <ac:spMk id="3" creationId="{63BDF63B-5E38-F80D-2BB6-9C7C1F81002E}"/>
          </ac:spMkLst>
        </pc:spChg>
        <pc:graphicFrameChg chg="del">
          <ac:chgData name="Batool, Nazre" userId="bb8bcf30-75a1-410b-8398-e76265c4dbbb" providerId="ADAL" clId="{C606620C-F458-416C-B46E-8950D1804517}" dt="2024-10-01T12:51:30.943" v="22" actId="478"/>
          <ac:graphicFrameMkLst>
            <pc:docMk/>
            <pc:sldMk cId="2212549236" sldId="338"/>
            <ac:graphicFrameMk id="95" creationId="{69E9DEED-FAF8-7CEC-BB09-535D6801FEA0}"/>
          </ac:graphicFrameMkLst>
        </pc:graphicFrameChg>
        <pc:picChg chg="del">
          <ac:chgData name="Batool, Nazre" userId="bb8bcf30-75a1-410b-8398-e76265c4dbbb" providerId="ADAL" clId="{C606620C-F458-416C-B46E-8950D1804517}" dt="2024-10-01T12:51:35.179" v="24" actId="478"/>
          <ac:picMkLst>
            <pc:docMk/>
            <pc:sldMk cId="2212549236" sldId="338"/>
            <ac:picMk id="93" creationId="{C265288D-B2DA-C47A-2EFA-584C5202AD0E}"/>
          </ac:picMkLst>
        </pc:picChg>
        <pc:picChg chg="del">
          <ac:chgData name="Batool, Nazre" userId="bb8bcf30-75a1-410b-8398-e76265c4dbbb" providerId="ADAL" clId="{C606620C-F458-416C-B46E-8950D1804517}" dt="2024-10-01T12:51:33.083" v="23" actId="478"/>
          <ac:picMkLst>
            <pc:docMk/>
            <pc:sldMk cId="2212549236" sldId="338"/>
            <ac:picMk id="94" creationId="{6698C1CA-C96F-3D02-B81C-B870B6C086D6}"/>
          </ac:picMkLst>
        </pc:picChg>
      </pc:sldChg>
      <pc:sldChg chg="del">
        <pc:chgData name="Batool, Nazre" userId="bb8bcf30-75a1-410b-8398-e76265c4dbbb" providerId="ADAL" clId="{C606620C-F458-416C-B46E-8950D1804517}" dt="2024-10-01T15:40:49.841" v="168" actId="47"/>
        <pc:sldMkLst>
          <pc:docMk/>
          <pc:sldMk cId="2642500591" sldId="340"/>
        </pc:sldMkLst>
      </pc:sldChg>
      <pc:sldChg chg="modSp mod modAnim">
        <pc:chgData name="Batool, Nazre" userId="bb8bcf30-75a1-410b-8398-e76265c4dbbb" providerId="ADAL" clId="{C606620C-F458-416C-B46E-8950D1804517}" dt="2024-10-03T10:45:15.949" v="809"/>
        <pc:sldMkLst>
          <pc:docMk/>
          <pc:sldMk cId="873233167" sldId="345"/>
        </pc:sldMkLst>
        <pc:spChg chg="mod">
          <ac:chgData name="Batool, Nazre" userId="bb8bcf30-75a1-410b-8398-e76265c4dbbb" providerId="ADAL" clId="{C606620C-F458-416C-B46E-8950D1804517}" dt="2024-10-01T15:40:32.903" v="167" actId="6549"/>
          <ac:spMkLst>
            <pc:docMk/>
            <pc:sldMk cId="873233167" sldId="345"/>
            <ac:spMk id="4" creationId="{39ACD579-F9B2-9736-27BF-0C1D82F7FC0D}"/>
          </ac:spMkLst>
        </pc:spChg>
      </pc:sldChg>
      <pc:sldChg chg="addSp delSp modSp mod ord">
        <pc:chgData name="Batool, Nazre" userId="bb8bcf30-75a1-410b-8398-e76265c4dbbb" providerId="ADAL" clId="{C606620C-F458-416C-B46E-8950D1804517}" dt="2024-10-03T10:46:13.706" v="815" actId="20577"/>
        <pc:sldMkLst>
          <pc:docMk/>
          <pc:sldMk cId="3672870546" sldId="356"/>
        </pc:sldMkLst>
        <pc:spChg chg="mod">
          <ac:chgData name="Batool, Nazre" userId="bb8bcf30-75a1-410b-8398-e76265c4dbbb" providerId="ADAL" clId="{C606620C-F458-416C-B46E-8950D1804517}" dt="2024-10-03T10:46:13.706" v="815" actId="20577"/>
          <ac:spMkLst>
            <pc:docMk/>
            <pc:sldMk cId="3672870546" sldId="356"/>
            <ac:spMk id="3" creationId="{94D0EB80-0155-FE70-7181-FA6803A4FECA}"/>
          </ac:spMkLst>
        </pc:spChg>
        <pc:spChg chg="mod">
          <ac:chgData name="Batool, Nazre" userId="bb8bcf30-75a1-410b-8398-e76265c4dbbb" providerId="ADAL" clId="{C606620C-F458-416C-B46E-8950D1804517}" dt="2024-10-01T16:08:42.571" v="349" actId="20577"/>
          <ac:spMkLst>
            <pc:docMk/>
            <pc:sldMk cId="3672870546" sldId="356"/>
            <ac:spMk id="4" creationId="{39ACD579-F9B2-9736-27BF-0C1D82F7FC0D}"/>
          </ac:spMkLst>
        </pc:spChg>
        <pc:spChg chg="add mod">
          <ac:chgData name="Batool, Nazre" userId="bb8bcf30-75a1-410b-8398-e76265c4dbbb" providerId="ADAL" clId="{C606620C-F458-416C-B46E-8950D1804517}" dt="2024-10-01T16:17:46.523" v="479" actId="12"/>
          <ac:spMkLst>
            <pc:docMk/>
            <pc:sldMk cId="3672870546" sldId="356"/>
            <ac:spMk id="12" creationId="{18CF03CD-D871-6244-CAF6-D9529C3BB13A}"/>
          </ac:spMkLst>
        </pc:spChg>
        <pc:grpChg chg="del">
          <ac:chgData name="Batool, Nazre" userId="bb8bcf30-75a1-410b-8398-e76265c4dbbb" providerId="ADAL" clId="{C606620C-F458-416C-B46E-8950D1804517}" dt="2024-10-01T15:41:43.986" v="171" actId="478"/>
          <ac:grpSpMkLst>
            <pc:docMk/>
            <pc:sldMk cId="3672870546" sldId="356"/>
            <ac:grpSpMk id="2" creationId="{69B9B7E6-E805-B0E2-0AEA-1FB9DF2B3327}"/>
          </ac:grpSpMkLst>
        </pc:grpChg>
        <pc:picChg chg="add del">
          <ac:chgData name="Batool, Nazre" userId="bb8bcf30-75a1-410b-8398-e76265c4dbbb" providerId="ADAL" clId="{C606620C-F458-416C-B46E-8950D1804517}" dt="2024-10-01T16:08:47.570" v="350" actId="478"/>
          <ac:picMkLst>
            <pc:docMk/>
            <pc:sldMk cId="3672870546" sldId="356"/>
            <ac:picMk id="8" creationId="{6114A880-1828-632B-263E-EBA74F37E796}"/>
          </ac:picMkLst>
        </pc:picChg>
        <pc:picChg chg="add del mod">
          <ac:chgData name="Batool, Nazre" userId="bb8bcf30-75a1-410b-8398-e76265c4dbbb" providerId="ADAL" clId="{C606620C-F458-416C-B46E-8950D1804517}" dt="2024-10-01T16:11:26.961" v="360" actId="478"/>
          <ac:picMkLst>
            <pc:docMk/>
            <pc:sldMk cId="3672870546" sldId="356"/>
            <ac:picMk id="9" creationId="{82C640B8-CEA4-7147-FD13-BB705019A7CC}"/>
          </ac:picMkLst>
        </pc:picChg>
        <pc:picChg chg="add mod">
          <ac:chgData name="Batool, Nazre" userId="bb8bcf30-75a1-410b-8398-e76265c4dbbb" providerId="ADAL" clId="{C606620C-F458-416C-B46E-8950D1804517}" dt="2024-10-01T16:15:47.496" v="463" actId="1076"/>
          <ac:picMkLst>
            <pc:docMk/>
            <pc:sldMk cId="3672870546" sldId="356"/>
            <ac:picMk id="10" creationId="{8850B1F5-8813-5FEB-DD77-39E802395514}"/>
          </ac:picMkLst>
        </pc:picChg>
        <pc:picChg chg="add mod">
          <ac:chgData name="Batool, Nazre" userId="bb8bcf30-75a1-410b-8398-e76265c4dbbb" providerId="ADAL" clId="{C606620C-F458-416C-B46E-8950D1804517}" dt="2024-10-01T16:17:51.392" v="480" actId="1076"/>
          <ac:picMkLst>
            <pc:docMk/>
            <pc:sldMk cId="3672870546" sldId="356"/>
            <ac:picMk id="11" creationId="{F47884BB-F0D0-B549-5D12-39AC297BCED1}"/>
          </ac:picMkLst>
        </pc:picChg>
      </pc:sldChg>
      <pc:sldChg chg="addSp modSp mod modAnim">
        <pc:chgData name="Batool, Nazre" userId="bb8bcf30-75a1-410b-8398-e76265c4dbbb" providerId="ADAL" clId="{C606620C-F458-416C-B46E-8950D1804517}" dt="2024-10-03T10:44:17.733" v="803"/>
        <pc:sldMkLst>
          <pc:docMk/>
          <pc:sldMk cId="2145641252" sldId="365"/>
        </pc:sldMkLst>
        <pc:spChg chg="add mod">
          <ac:chgData name="Batool, Nazre" userId="bb8bcf30-75a1-410b-8398-e76265c4dbbb" providerId="ADAL" clId="{C606620C-F458-416C-B46E-8950D1804517}" dt="2024-10-03T10:38:25.644" v="786" actId="1036"/>
          <ac:spMkLst>
            <pc:docMk/>
            <pc:sldMk cId="2145641252" sldId="365"/>
            <ac:spMk id="2" creationId="{545E606E-E223-9C2B-5A7F-97B6EA95A1DD}"/>
          </ac:spMkLst>
        </pc:spChg>
        <pc:spChg chg="mod">
          <ac:chgData name="Batool, Nazre" userId="bb8bcf30-75a1-410b-8398-e76265c4dbbb" providerId="ADAL" clId="{C606620C-F458-416C-B46E-8950D1804517}" dt="2024-10-03T10:44:05.141" v="802" actId="1037"/>
          <ac:spMkLst>
            <pc:docMk/>
            <pc:sldMk cId="2145641252" sldId="365"/>
            <ac:spMk id="3" creationId="{94D0EB80-0155-FE70-7181-FA6803A4FECA}"/>
          </ac:spMkLst>
        </pc:spChg>
        <pc:spChg chg="mod">
          <ac:chgData name="Batool, Nazre" userId="bb8bcf30-75a1-410b-8398-e76265c4dbbb" providerId="ADAL" clId="{C606620C-F458-416C-B46E-8950D1804517}" dt="2024-10-03T10:43:37.203" v="789" actId="20577"/>
          <ac:spMkLst>
            <pc:docMk/>
            <pc:sldMk cId="2145641252" sldId="365"/>
            <ac:spMk id="6" creationId="{F33F8FC5-BDDD-1654-DF43-2EE7D389A9F7}"/>
          </ac:spMkLst>
        </pc:spChg>
        <pc:spChg chg="add mod">
          <ac:chgData name="Batool, Nazre" userId="bb8bcf30-75a1-410b-8398-e76265c4dbbb" providerId="ADAL" clId="{C606620C-F458-416C-B46E-8950D1804517}" dt="2024-10-03T10:37:18.210" v="784" actId="14100"/>
          <ac:spMkLst>
            <pc:docMk/>
            <pc:sldMk cId="2145641252" sldId="365"/>
            <ac:spMk id="7" creationId="{F7BC3A3C-EF44-8BF1-5B89-644A5833BFD3}"/>
          </ac:spMkLst>
        </pc:spChg>
      </pc:sldChg>
      <pc:sldChg chg="addSp modSp mod modAnim">
        <pc:chgData name="Batool, Nazre" userId="bb8bcf30-75a1-410b-8398-e76265c4dbbb" providerId="ADAL" clId="{C606620C-F458-416C-B46E-8950D1804517}" dt="2024-10-03T10:44:56.624" v="808"/>
        <pc:sldMkLst>
          <pc:docMk/>
          <pc:sldMk cId="834789142" sldId="366"/>
        </pc:sldMkLst>
        <pc:spChg chg="add mod">
          <ac:chgData name="Batool, Nazre" userId="bb8bcf30-75a1-410b-8398-e76265c4dbbb" providerId="ADAL" clId="{C606620C-F458-416C-B46E-8950D1804517}" dt="2024-10-03T10:44:53.241" v="806" actId="1076"/>
          <ac:spMkLst>
            <pc:docMk/>
            <pc:sldMk cId="834789142" sldId="366"/>
            <ac:spMk id="2" creationId="{1DA6A325-30E0-2FFE-1085-ADCE248EE8FC}"/>
          </ac:spMkLst>
        </pc:spChg>
      </pc:sldChg>
      <pc:sldChg chg="addSp modSp mod modAnim">
        <pc:chgData name="Batool, Nazre" userId="bb8bcf30-75a1-410b-8398-e76265c4dbbb" providerId="ADAL" clId="{C606620C-F458-416C-B46E-8950D1804517}" dt="2024-10-02T16:20:27.665" v="687" actId="1076"/>
        <pc:sldMkLst>
          <pc:docMk/>
          <pc:sldMk cId="2471375932" sldId="368"/>
        </pc:sldMkLst>
        <pc:spChg chg="mod">
          <ac:chgData name="Batool, Nazre" userId="bb8bcf30-75a1-410b-8398-e76265c4dbbb" providerId="ADAL" clId="{C606620C-F458-416C-B46E-8950D1804517}" dt="2024-10-02T16:19:58.434" v="685" actId="114"/>
          <ac:spMkLst>
            <pc:docMk/>
            <pc:sldMk cId="2471375932" sldId="368"/>
            <ac:spMk id="3" creationId="{94D0EB80-0155-FE70-7181-FA6803A4FECA}"/>
          </ac:spMkLst>
        </pc:spChg>
        <pc:spChg chg="mod">
          <ac:chgData name="Batool, Nazre" userId="bb8bcf30-75a1-410b-8398-e76265c4dbbb" providerId="ADAL" clId="{C606620C-F458-416C-B46E-8950D1804517}" dt="2024-10-02T16:20:22.948" v="686"/>
          <ac:spMkLst>
            <pc:docMk/>
            <pc:sldMk cId="2471375932" sldId="368"/>
            <ac:spMk id="8" creationId="{246E052E-E49C-E254-503B-0F27E2017811}"/>
          </ac:spMkLst>
        </pc:spChg>
        <pc:spChg chg="mod">
          <ac:chgData name="Batool, Nazre" userId="bb8bcf30-75a1-410b-8398-e76265c4dbbb" providerId="ADAL" clId="{C606620C-F458-416C-B46E-8950D1804517}" dt="2024-10-02T16:20:22.948" v="686"/>
          <ac:spMkLst>
            <pc:docMk/>
            <pc:sldMk cId="2471375932" sldId="368"/>
            <ac:spMk id="22" creationId="{85C4E949-B75E-BCCC-4EBD-74FB7936B7AA}"/>
          </ac:spMkLst>
        </pc:spChg>
        <pc:spChg chg="mod">
          <ac:chgData name="Batool, Nazre" userId="bb8bcf30-75a1-410b-8398-e76265c4dbbb" providerId="ADAL" clId="{C606620C-F458-416C-B46E-8950D1804517}" dt="2024-10-02T16:20:22.948" v="686"/>
          <ac:spMkLst>
            <pc:docMk/>
            <pc:sldMk cId="2471375932" sldId="368"/>
            <ac:spMk id="28" creationId="{AD48340D-D238-E3D4-37B7-FE95308AB351}"/>
          </ac:spMkLst>
        </pc:spChg>
        <pc:spChg chg="add mod">
          <ac:chgData name="Batool, Nazre" userId="bb8bcf30-75a1-410b-8398-e76265c4dbbb" providerId="ADAL" clId="{C606620C-F458-416C-B46E-8950D1804517}" dt="2024-10-02T16:20:27.665" v="687" actId="1076"/>
          <ac:spMkLst>
            <pc:docMk/>
            <pc:sldMk cId="2471375932" sldId="368"/>
            <ac:spMk id="35" creationId="{AEFC1712-C017-BAB9-854B-EE7006214823}"/>
          </ac:spMkLst>
        </pc:spChg>
        <pc:spChg chg="add mod">
          <ac:chgData name="Batool, Nazre" userId="bb8bcf30-75a1-410b-8398-e76265c4dbbb" providerId="ADAL" clId="{C606620C-F458-416C-B46E-8950D1804517}" dt="2024-10-02T16:20:27.665" v="687" actId="1076"/>
          <ac:spMkLst>
            <pc:docMk/>
            <pc:sldMk cId="2471375932" sldId="368"/>
            <ac:spMk id="36" creationId="{651F3BF6-07C8-5299-10B2-9BFB85E33FEA}"/>
          </ac:spMkLst>
        </pc:spChg>
        <pc:spChg chg="add mod">
          <ac:chgData name="Batool, Nazre" userId="bb8bcf30-75a1-410b-8398-e76265c4dbbb" providerId="ADAL" clId="{C606620C-F458-416C-B46E-8950D1804517}" dt="2024-10-02T16:20:27.665" v="687" actId="1076"/>
          <ac:spMkLst>
            <pc:docMk/>
            <pc:sldMk cId="2471375932" sldId="368"/>
            <ac:spMk id="37" creationId="{20AE90F0-3054-BC9D-1293-D20C59124011}"/>
          </ac:spMkLst>
        </pc:spChg>
        <pc:spChg chg="add mod">
          <ac:chgData name="Batool, Nazre" userId="bb8bcf30-75a1-410b-8398-e76265c4dbbb" providerId="ADAL" clId="{C606620C-F458-416C-B46E-8950D1804517}" dt="2024-10-02T16:20:27.665" v="687" actId="1076"/>
          <ac:spMkLst>
            <pc:docMk/>
            <pc:sldMk cId="2471375932" sldId="368"/>
            <ac:spMk id="38" creationId="{78A8561C-26EE-C605-1DEA-3A5D4971DA94}"/>
          </ac:spMkLst>
        </pc:spChg>
        <pc:spChg chg="add mod">
          <ac:chgData name="Batool, Nazre" userId="bb8bcf30-75a1-410b-8398-e76265c4dbbb" providerId="ADAL" clId="{C606620C-F458-416C-B46E-8950D1804517}" dt="2024-10-02T16:20:27.665" v="687" actId="1076"/>
          <ac:spMkLst>
            <pc:docMk/>
            <pc:sldMk cId="2471375932" sldId="368"/>
            <ac:spMk id="39" creationId="{E39A1E03-A736-C8D5-B49A-A3F4CD6EEBB9}"/>
          </ac:spMkLst>
        </pc:spChg>
        <pc:spChg chg="add mod">
          <ac:chgData name="Batool, Nazre" userId="bb8bcf30-75a1-410b-8398-e76265c4dbbb" providerId="ADAL" clId="{C606620C-F458-416C-B46E-8950D1804517}" dt="2024-10-02T16:20:27.665" v="687" actId="1076"/>
          <ac:spMkLst>
            <pc:docMk/>
            <pc:sldMk cId="2471375932" sldId="368"/>
            <ac:spMk id="40" creationId="{4CA8C708-6A95-8934-7815-4E7B1BB3A84E}"/>
          </ac:spMkLst>
        </pc:spChg>
        <pc:spChg chg="add mod">
          <ac:chgData name="Batool, Nazre" userId="bb8bcf30-75a1-410b-8398-e76265c4dbbb" providerId="ADAL" clId="{C606620C-F458-416C-B46E-8950D1804517}" dt="2024-10-02T16:20:27.665" v="687" actId="1076"/>
          <ac:spMkLst>
            <pc:docMk/>
            <pc:sldMk cId="2471375932" sldId="368"/>
            <ac:spMk id="41" creationId="{25EE3E77-9E4B-BA71-2594-D825FB405594}"/>
          </ac:spMkLst>
        </pc:spChg>
        <pc:grpChg chg="add mod">
          <ac:chgData name="Batool, Nazre" userId="bb8bcf30-75a1-410b-8398-e76265c4dbbb" providerId="ADAL" clId="{C606620C-F458-416C-B46E-8950D1804517}" dt="2024-10-02T16:20:27.665" v="687" actId="1076"/>
          <ac:grpSpMkLst>
            <pc:docMk/>
            <pc:sldMk cId="2471375932" sldId="368"/>
            <ac:grpSpMk id="7" creationId="{D7ADC45A-C948-F290-EC5C-09EA32E72DE8}"/>
          </ac:grpSpMkLst>
        </pc:grpChg>
        <pc:grpChg chg="mod">
          <ac:chgData name="Batool, Nazre" userId="bb8bcf30-75a1-410b-8398-e76265c4dbbb" providerId="ADAL" clId="{C606620C-F458-416C-B46E-8950D1804517}" dt="2024-10-02T16:20:22.948" v="686"/>
          <ac:grpSpMkLst>
            <pc:docMk/>
            <pc:sldMk cId="2471375932" sldId="368"/>
            <ac:grpSpMk id="9" creationId="{2E1AB996-80A5-71EB-0B24-02AC54C8E6F3}"/>
          </ac:grpSpMkLst>
        </pc:grpChg>
        <pc:grpChg chg="mod">
          <ac:chgData name="Batool, Nazre" userId="bb8bcf30-75a1-410b-8398-e76265c4dbbb" providerId="ADAL" clId="{C606620C-F458-416C-B46E-8950D1804517}" dt="2024-10-02T16:20:22.948" v="686"/>
          <ac:grpSpMkLst>
            <pc:docMk/>
            <pc:sldMk cId="2471375932" sldId="368"/>
            <ac:grpSpMk id="10" creationId="{CF82D348-53DE-26DA-8D72-E5E254B69591}"/>
          </ac:grpSpMkLst>
        </pc:grpChg>
        <pc:grpChg chg="add mod">
          <ac:chgData name="Batool, Nazre" userId="bb8bcf30-75a1-410b-8398-e76265c4dbbb" providerId="ADAL" clId="{C606620C-F458-416C-B46E-8950D1804517}" dt="2024-10-02T16:20:27.665" v="687" actId="1076"/>
          <ac:grpSpMkLst>
            <pc:docMk/>
            <pc:sldMk cId="2471375932" sldId="368"/>
            <ac:grpSpMk id="21" creationId="{B853C00D-02B0-7675-6ADA-2CECC3071A05}"/>
          </ac:grpSpMkLst>
        </pc:grpChg>
        <pc:grpChg chg="add mod">
          <ac:chgData name="Batool, Nazre" userId="bb8bcf30-75a1-410b-8398-e76265c4dbbb" providerId="ADAL" clId="{C606620C-F458-416C-B46E-8950D1804517}" dt="2024-10-02T16:20:27.665" v="687" actId="1076"/>
          <ac:grpSpMkLst>
            <pc:docMk/>
            <pc:sldMk cId="2471375932" sldId="368"/>
            <ac:grpSpMk id="27" creationId="{5D234F3A-C30E-4F9B-31BB-C98D3721AB90}"/>
          </ac:grpSpMkLst>
        </pc:grpChg>
        <pc:cxnChg chg="mod">
          <ac:chgData name="Batool, Nazre" userId="bb8bcf30-75a1-410b-8398-e76265c4dbbb" providerId="ADAL" clId="{C606620C-F458-416C-B46E-8950D1804517}" dt="2024-10-02T16:20:22.948" v="686"/>
          <ac:cxnSpMkLst>
            <pc:docMk/>
            <pc:sldMk cId="2471375932" sldId="368"/>
            <ac:cxnSpMk id="11" creationId="{E8DD108B-AEE9-2BD6-F5B7-97381754325C}"/>
          </ac:cxnSpMkLst>
        </pc:cxnChg>
        <pc:cxnChg chg="mod">
          <ac:chgData name="Batool, Nazre" userId="bb8bcf30-75a1-410b-8398-e76265c4dbbb" providerId="ADAL" clId="{C606620C-F458-416C-B46E-8950D1804517}" dt="2024-10-02T16:20:22.948" v="686"/>
          <ac:cxnSpMkLst>
            <pc:docMk/>
            <pc:sldMk cId="2471375932" sldId="368"/>
            <ac:cxnSpMk id="12" creationId="{85F01C48-58DD-8519-103F-CD8A29D65C35}"/>
          </ac:cxnSpMkLst>
        </pc:cxnChg>
        <pc:cxnChg chg="mod">
          <ac:chgData name="Batool, Nazre" userId="bb8bcf30-75a1-410b-8398-e76265c4dbbb" providerId="ADAL" clId="{C606620C-F458-416C-B46E-8950D1804517}" dt="2024-10-02T16:20:22.948" v="686"/>
          <ac:cxnSpMkLst>
            <pc:docMk/>
            <pc:sldMk cId="2471375932" sldId="368"/>
            <ac:cxnSpMk id="13" creationId="{D3D4A5F6-68DC-6CFA-C46D-3B18E6907A06}"/>
          </ac:cxnSpMkLst>
        </pc:cxnChg>
        <pc:cxnChg chg="mod">
          <ac:chgData name="Batool, Nazre" userId="bb8bcf30-75a1-410b-8398-e76265c4dbbb" providerId="ADAL" clId="{C606620C-F458-416C-B46E-8950D1804517}" dt="2024-10-02T16:20:22.948" v="686"/>
          <ac:cxnSpMkLst>
            <pc:docMk/>
            <pc:sldMk cId="2471375932" sldId="368"/>
            <ac:cxnSpMk id="14" creationId="{246497F1-FF26-7C31-47A7-5AE74AC6547C}"/>
          </ac:cxnSpMkLst>
        </pc:cxnChg>
        <pc:cxnChg chg="mod">
          <ac:chgData name="Batool, Nazre" userId="bb8bcf30-75a1-410b-8398-e76265c4dbbb" providerId="ADAL" clId="{C606620C-F458-416C-B46E-8950D1804517}" dt="2024-10-02T16:20:22.948" v="686"/>
          <ac:cxnSpMkLst>
            <pc:docMk/>
            <pc:sldMk cId="2471375932" sldId="368"/>
            <ac:cxnSpMk id="15" creationId="{FE4EB9C0-ED68-A8FE-F39B-D4E1C9CB1514}"/>
          </ac:cxnSpMkLst>
        </pc:cxnChg>
        <pc:cxnChg chg="mod">
          <ac:chgData name="Batool, Nazre" userId="bb8bcf30-75a1-410b-8398-e76265c4dbbb" providerId="ADAL" clId="{C606620C-F458-416C-B46E-8950D1804517}" dt="2024-10-02T16:20:22.948" v="686"/>
          <ac:cxnSpMkLst>
            <pc:docMk/>
            <pc:sldMk cId="2471375932" sldId="368"/>
            <ac:cxnSpMk id="16" creationId="{3FE04F71-E74B-B6B3-1F1D-BF2D4BAA60E3}"/>
          </ac:cxnSpMkLst>
        </pc:cxnChg>
        <pc:cxnChg chg="mod">
          <ac:chgData name="Batool, Nazre" userId="bb8bcf30-75a1-410b-8398-e76265c4dbbb" providerId="ADAL" clId="{C606620C-F458-416C-B46E-8950D1804517}" dt="2024-10-02T16:20:22.948" v="686"/>
          <ac:cxnSpMkLst>
            <pc:docMk/>
            <pc:sldMk cId="2471375932" sldId="368"/>
            <ac:cxnSpMk id="17" creationId="{9565BC60-3090-4EA0-69C9-2BF2B4292267}"/>
          </ac:cxnSpMkLst>
        </pc:cxnChg>
        <pc:cxnChg chg="mod">
          <ac:chgData name="Batool, Nazre" userId="bb8bcf30-75a1-410b-8398-e76265c4dbbb" providerId="ADAL" clId="{C606620C-F458-416C-B46E-8950D1804517}" dt="2024-10-02T16:20:22.948" v="686"/>
          <ac:cxnSpMkLst>
            <pc:docMk/>
            <pc:sldMk cId="2471375932" sldId="368"/>
            <ac:cxnSpMk id="18" creationId="{3D11A95D-F41D-523C-E5F7-2BC8D097332A}"/>
          </ac:cxnSpMkLst>
        </pc:cxnChg>
        <pc:cxnChg chg="mod">
          <ac:chgData name="Batool, Nazre" userId="bb8bcf30-75a1-410b-8398-e76265c4dbbb" providerId="ADAL" clId="{C606620C-F458-416C-B46E-8950D1804517}" dt="2024-10-02T16:20:22.948" v="686"/>
          <ac:cxnSpMkLst>
            <pc:docMk/>
            <pc:sldMk cId="2471375932" sldId="368"/>
            <ac:cxnSpMk id="19" creationId="{B1F4FF01-C0EA-D177-790F-F38006FD6677}"/>
          </ac:cxnSpMkLst>
        </pc:cxnChg>
        <pc:cxnChg chg="mod">
          <ac:chgData name="Batool, Nazre" userId="bb8bcf30-75a1-410b-8398-e76265c4dbbb" providerId="ADAL" clId="{C606620C-F458-416C-B46E-8950D1804517}" dt="2024-10-02T16:20:22.948" v="686"/>
          <ac:cxnSpMkLst>
            <pc:docMk/>
            <pc:sldMk cId="2471375932" sldId="368"/>
            <ac:cxnSpMk id="20" creationId="{6E81E878-2930-F09D-78D1-1E2F404FD05B}"/>
          </ac:cxnSpMkLst>
        </pc:cxnChg>
        <pc:cxnChg chg="mod">
          <ac:chgData name="Batool, Nazre" userId="bb8bcf30-75a1-410b-8398-e76265c4dbbb" providerId="ADAL" clId="{C606620C-F458-416C-B46E-8950D1804517}" dt="2024-10-02T16:20:22.948" v="686"/>
          <ac:cxnSpMkLst>
            <pc:docMk/>
            <pc:sldMk cId="2471375932" sldId="368"/>
            <ac:cxnSpMk id="23" creationId="{0D35148F-0D53-53E9-2984-D9EDF1A95D93}"/>
          </ac:cxnSpMkLst>
        </pc:cxnChg>
        <pc:cxnChg chg="mod">
          <ac:chgData name="Batool, Nazre" userId="bb8bcf30-75a1-410b-8398-e76265c4dbbb" providerId="ADAL" clId="{C606620C-F458-416C-B46E-8950D1804517}" dt="2024-10-02T16:20:22.948" v="686"/>
          <ac:cxnSpMkLst>
            <pc:docMk/>
            <pc:sldMk cId="2471375932" sldId="368"/>
            <ac:cxnSpMk id="24" creationId="{FEF4AD7D-F3E4-A2AF-423E-F8454A165DA7}"/>
          </ac:cxnSpMkLst>
        </pc:cxnChg>
        <pc:cxnChg chg="mod">
          <ac:chgData name="Batool, Nazre" userId="bb8bcf30-75a1-410b-8398-e76265c4dbbb" providerId="ADAL" clId="{C606620C-F458-416C-B46E-8950D1804517}" dt="2024-10-02T16:20:22.948" v="686"/>
          <ac:cxnSpMkLst>
            <pc:docMk/>
            <pc:sldMk cId="2471375932" sldId="368"/>
            <ac:cxnSpMk id="25" creationId="{8200C91C-DF92-D058-0183-C79C0D215B8B}"/>
          </ac:cxnSpMkLst>
        </pc:cxnChg>
        <pc:cxnChg chg="mod">
          <ac:chgData name="Batool, Nazre" userId="bb8bcf30-75a1-410b-8398-e76265c4dbbb" providerId="ADAL" clId="{C606620C-F458-416C-B46E-8950D1804517}" dt="2024-10-02T16:20:22.948" v="686"/>
          <ac:cxnSpMkLst>
            <pc:docMk/>
            <pc:sldMk cId="2471375932" sldId="368"/>
            <ac:cxnSpMk id="26" creationId="{EFE93E83-282F-2635-3DFA-2C6454941580}"/>
          </ac:cxnSpMkLst>
        </pc:cxnChg>
        <pc:cxnChg chg="mod">
          <ac:chgData name="Batool, Nazre" userId="bb8bcf30-75a1-410b-8398-e76265c4dbbb" providerId="ADAL" clId="{C606620C-F458-416C-B46E-8950D1804517}" dt="2024-10-02T16:20:22.948" v="686"/>
          <ac:cxnSpMkLst>
            <pc:docMk/>
            <pc:sldMk cId="2471375932" sldId="368"/>
            <ac:cxnSpMk id="29" creationId="{84EF5329-08E3-5612-5F6E-9FA54FE0CA3F}"/>
          </ac:cxnSpMkLst>
        </pc:cxnChg>
        <pc:cxnChg chg="mod">
          <ac:chgData name="Batool, Nazre" userId="bb8bcf30-75a1-410b-8398-e76265c4dbbb" providerId="ADAL" clId="{C606620C-F458-416C-B46E-8950D1804517}" dt="2024-10-02T16:20:22.948" v="686"/>
          <ac:cxnSpMkLst>
            <pc:docMk/>
            <pc:sldMk cId="2471375932" sldId="368"/>
            <ac:cxnSpMk id="30" creationId="{74A1031A-2A4D-FC26-0AA2-ACC65C94575C}"/>
          </ac:cxnSpMkLst>
        </pc:cxnChg>
        <pc:cxnChg chg="mod">
          <ac:chgData name="Batool, Nazre" userId="bb8bcf30-75a1-410b-8398-e76265c4dbbb" providerId="ADAL" clId="{C606620C-F458-416C-B46E-8950D1804517}" dt="2024-10-02T16:20:22.948" v="686"/>
          <ac:cxnSpMkLst>
            <pc:docMk/>
            <pc:sldMk cId="2471375932" sldId="368"/>
            <ac:cxnSpMk id="31" creationId="{6ADEDD4D-EF93-1B3C-1327-3107606F97B4}"/>
          </ac:cxnSpMkLst>
        </pc:cxnChg>
        <pc:cxnChg chg="mod">
          <ac:chgData name="Batool, Nazre" userId="bb8bcf30-75a1-410b-8398-e76265c4dbbb" providerId="ADAL" clId="{C606620C-F458-416C-B46E-8950D1804517}" dt="2024-10-02T16:20:22.948" v="686"/>
          <ac:cxnSpMkLst>
            <pc:docMk/>
            <pc:sldMk cId="2471375932" sldId="368"/>
            <ac:cxnSpMk id="32" creationId="{38625E05-ECAD-330F-405D-7CD3BE62CDF7}"/>
          </ac:cxnSpMkLst>
        </pc:cxnChg>
        <pc:cxnChg chg="mod">
          <ac:chgData name="Batool, Nazre" userId="bb8bcf30-75a1-410b-8398-e76265c4dbbb" providerId="ADAL" clId="{C606620C-F458-416C-B46E-8950D1804517}" dt="2024-10-02T16:20:22.948" v="686"/>
          <ac:cxnSpMkLst>
            <pc:docMk/>
            <pc:sldMk cId="2471375932" sldId="368"/>
            <ac:cxnSpMk id="33" creationId="{9A7D2C6A-936A-0C59-E33D-DA3072056C6C}"/>
          </ac:cxnSpMkLst>
        </pc:cxnChg>
        <pc:cxnChg chg="mod">
          <ac:chgData name="Batool, Nazre" userId="bb8bcf30-75a1-410b-8398-e76265c4dbbb" providerId="ADAL" clId="{C606620C-F458-416C-B46E-8950D1804517}" dt="2024-10-02T16:20:22.948" v="686"/>
          <ac:cxnSpMkLst>
            <pc:docMk/>
            <pc:sldMk cId="2471375932" sldId="368"/>
            <ac:cxnSpMk id="34" creationId="{A5044A42-0AC1-4DA6-25DA-C69945A51796}"/>
          </ac:cxnSpMkLst>
        </pc:cxnChg>
      </pc:sldChg>
      <pc:sldChg chg="addSp delSp modSp add mod">
        <pc:chgData name="Batool, Nazre" userId="bb8bcf30-75a1-410b-8398-e76265c4dbbb" providerId="ADAL" clId="{C606620C-F458-416C-B46E-8950D1804517}" dt="2024-10-01T15:46:33.589" v="185" actId="6549"/>
        <pc:sldMkLst>
          <pc:docMk/>
          <pc:sldMk cId="498711587" sldId="369"/>
        </pc:sldMkLst>
        <pc:spChg chg="add mod">
          <ac:chgData name="Batool, Nazre" userId="bb8bcf30-75a1-410b-8398-e76265c4dbbb" providerId="ADAL" clId="{C606620C-F458-416C-B46E-8950D1804517}" dt="2024-10-01T15:43:05.830" v="178"/>
          <ac:spMkLst>
            <pc:docMk/>
            <pc:sldMk cId="498711587" sldId="369"/>
            <ac:spMk id="2" creationId="{96B32560-0FB8-C051-5CC3-261A2C72AEB7}"/>
          </ac:spMkLst>
        </pc:spChg>
        <pc:spChg chg="mod">
          <ac:chgData name="Batool, Nazre" userId="bb8bcf30-75a1-410b-8398-e76265c4dbbb" providerId="ADAL" clId="{C606620C-F458-416C-B46E-8950D1804517}" dt="2024-10-01T15:46:33.589" v="185" actId="6549"/>
          <ac:spMkLst>
            <pc:docMk/>
            <pc:sldMk cId="498711587" sldId="369"/>
            <ac:spMk id="3" creationId="{94D0EB80-0155-FE70-7181-FA6803A4FECA}"/>
          </ac:spMkLst>
        </pc:spChg>
        <pc:picChg chg="add mod">
          <ac:chgData name="Batool, Nazre" userId="bb8bcf30-75a1-410b-8398-e76265c4dbbb" providerId="ADAL" clId="{C606620C-F458-416C-B46E-8950D1804517}" dt="2024-10-01T15:43:31.348" v="184" actId="14100"/>
          <ac:picMkLst>
            <pc:docMk/>
            <pc:sldMk cId="498711587" sldId="369"/>
            <ac:picMk id="5" creationId="{9ACA2F61-325F-7F9A-FA3B-9ED7A8E9B8C9}"/>
          </ac:picMkLst>
        </pc:picChg>
        <pc:picChg chg="del">
          <ac:chgData name="Batool, Nazre" userId="bb8bcf30-75a1-410b-8398-e76265c4dbbb" providerId="ADAL" clId="{C606620C-F458-416C-B46E-8950D1804517}" dt="2024-10-01T15:42:29.155" v="175" actId="478"/>
          <ac:picMkLst>
            <pc:docMk/>
            <pc:sldMk cId="498711587" sldId="369"/>
            <ac:picMk id="8" creationId="{6114A880-1828-632B-263E-EBA74F37E796}"/>
          </ac:picMkLst>
        </pc:picChg>
      </pc:sldChg>
      <pc:sldChg chg="addSp delSp modSp add mod">
        <pc:chgData name="Batool, Nazre" userId="bb8bcf30-75a1-410b-8398-e76265c4dbbb" providerId="ADAL" clId="{C606620C-F458-416C-B46E-8950D1804517}" dt="2024-10-03T10:48:29.377" v="842" actId="14100"/>
        <pc:sldMkLst>
          <pc:docMk/>
          <pc:sldMk cId="1504766150" sldId="370"/>
        </pc:sldMkLst>
        <pc:spChg chg="mod">
          <ac:chgData name="Batool, Nazre" userId="bb8bcf30-75a1-410b-8398-e76265c4dbbb" providerId="ADAL" clId="{C606620C-F458-416C-B46E-8950D1804517}" dt="2024-10-03T10:48:24.065" v="841" actId="1037"/>
          <ac:spMkLst>
            <pc:docMk/>
            <pc:sldMk cId="1504766150" sldId="370"/>
            <ac:spMk id="3" creationId="{94D0EB80-0155-FE70-7181-FA6803A4FECA}"/>
          </ac:spMkLst>
        </pc:spChg>
        <pc:spChg chg="del">
          <ac:chgData name="Batool, Nazre" userId="bb8bcf30-75a1-410b-8398-e76265c4dbbb" providerId="ADAL" clId="{C606620C-F458-416C-B46E-8950D1804517}" dt="2024-10-01T16:22:36.385" v="536" actId="478"/>
          <ac:spMkLst>
            <pc:docMk/>
            <pc:sldMk cId="1504766150" sldId="370"/>
            <ac:spMk id="12" creationId="{18CF03CD-D871-6244-CAF6-D9529C3BB13A}"/>
          </ac:spMkLst>
        </pc:spChg>
        <pc:graphicFrameChg chg="add mod">
          <ac:chgData name="Batool, Nazre" userId="bb8bcf30-75a1-410b-8398-e76265c4dbbb" providerId="ADAL" clId="{C606620C-F458-416C-B46E-8950D1804517}" dt="2024-10-03T10:48:29.377" v="842" actId="14100"/>
          <ac:graphicFrameMkLst>
            <pc:docMk/>
            <pc:sldMk cId="1504766150" sldId="370"/>
            <ac:graphicFrameMk id="2" creationId="{25D05986-666D-D764-13DC-E3080A2198E9}"/>
          </ac:graphicFrameMkLst>
        </pc:graphicFrameChg>
        <pc:picChg chg="del">
          <ac:chgData name="Batool, Nazre" userId="bb8bcf30-75a1-410b-8398-e76265c4dbbb" providerId="ADAL" clId="{C606620C-F458-416C-B46E-8950D1804517}" dt="2024-10-01T16:22:34.768" v="535" actId="478"/>
          <ac:picMkLst>
            <pc:docMk/>
            <pc:sldMk cId="1504766150" sldId="370"/>
            <ac:picMk id="10" creationId="{8850B1F5-8813-5FEB-DD77-39E802395514}"/>
          </ac:picMkLst>
        </pc:picChg>
        <pc:picChg chg="del">
          <ac:chgData name="Batool, Nazre" userId="bb8bcf30-75a1-410b-8398-e76265c4dbbb" providerId="ADAL" clId="{C606620C-F458-416C-B46E-8950D1804517}" dt="2024-10-01T16:22:36.993" v="537" actId="478"/>
          <ac:picMkLst>
            <pc:docMk/>
            <pc:sldMk cId="1504766150" sldId="370"/>
            <ac:picMk id="11" creationId="{F47884BB-F0D0-B549-5D12-39AC297BCED1}"/>
          </ac:picMkLst>
        </pc:picChg>
      </pc:sldChg>
      <pc:sldChg chg="addSp delSp modSp add mod modAnim">
        <pc:chgData name="Batool, Nazre" userId="bb8bcf30-75a1-410b-8398-e76265c4dbbb" providerId="ADAL" clId="{C606620C-F458-416C-B46E-8950D1804517}" dt="2024-10-03T10:51:05.639" v="844"/>
        <pc:sldMkLst>
          <pc:docMk/>
          <pc:sldMk cId="4266132265" sldId="371"/>
        </pc:sldMkLst>
        <pc:spChg chg="mod">
          <ac:chgData name="Batool, Nazre" userId="bb8bcf30-75a1-410b-8398-e76265c4dbbb" providerId="ADAL" clId="{C606620C-F458-416C-B46E-8950D1804517}" dt="2024-10-02T16:16:38.463" v="651" actId="20577"/>
          <ac:spMkLst>
            <pc:docMk/>
            <pc:sldMk cId="4266132265" sldId="371"/>
            <ac:spMk id="3" creationId="{94D0EB80-0155-FE70-7181-FA6803A4FECA}"/>
          </ac:spMkLst>
        </pc:spChg>
        <pc:spChg chg="add mod">
          <ac:chgData name="Batool, Nazre" userId="bb8bcf30-75a1-410b-8398-e76265c4dbbb" providerId="ADAL" clId="{C606620C-F458-416C-B46E-8950D1804517}" dt="2024-10-01T16:30:13.808" v="631" actId="1076"/>
          <ac:spMkLst>
            <pc:docMk/>
            <pc:sldMk cId="4266132265" sldId="371"/>
            <ac:spMk id="7" creationId="{4C3C47D8-E642-1486-64D7-1D7FAC36E606}"/>
          </ac:spMkLst>
        </pc:spChg>
        <pc:graphicFrameChg chg="del">
          <ac:chgData name="Batool, Nazre" userId="bb8bcf30-75a1-410b-8398-e76265c4dbbb" providerId="ADAL" clId="{C606620C-F458-416C-B46E-8950D1804517}" dt="2024-10-01T16:27:18.658" v="614" actId="478"/>
          <ac:graphicFrameMkLst>
            <pc:docMk/>
            <pc:sldMk cId="4266132265" sldId="371"/>
            <ac:graphicFrameMk id="2" creationId="{25D05986-666D-D764-13DC-E3080A2198E9}"/>
          </ac:graphicFrameMkLst>
        </pc:graphicFrameChg>
        <pc:picChg chg="add mod">
          <ac:chgData name="Batool, Nazre" userId="bb8bcf30-75a1-410b-8398-e76265c4dbbb" providerId="ADAL" clId="{C606620C-F458-416C-B46E-8950D1804517}" dt="2024-10-01T16:27:33.376" v="617" actId="1076"/>
          <ac:picMkLst>
            <pc:docMk/>
            <pc:sldMk cId="4266132265" sldId="371"/>
            <ac:picMk id="5" creationId="{67352122-14C6-F16E-C70F-9AB78D035C04}"/>
          </ac:picMkLst>
        </pc:picChg>
      </pc:sldChg>
      <pc:sldChg chg="modSp add mod">
        <pc:chgData name="Batool, Nazre" userId="bb8bcf30-75a1-410b-8398-e76265c4dbbb" providerId="ADAL" clId="{C606620C-F458-416C-B46E-8950D1804517}" dt="2024-10-03T10:50:44.706" v="843" actId="20577"/>
        <pc:sldMkLst>
          <pc:docMk/>
          <pc:sldMk cId="2484187906" sldId="372"/>
        </pc:sldMkLst>
        <pc:spChg chg="mod">
          <ac:chgData name="Batool, Nazre" userId="bb8bcf30-75a1-410b-8398-e76265c4dbbb" providerId="ADAL" clId="{C606620C-F458-416C-B46E-8950D1804517}" dt="2024-10-03T10:50:44.706" v="843" actId="20577"/>
          <ac:spMkLst>
            <pc:docMk/>
            <pc:sldMk cId="2484187906" sldId="372"/>
            <ac:spMk id="3" creationId="{94D0EB80-0155-FE70-7181-FA6803A4FECA}"/>
          </ac:spMkLst>
        </pc:spChg>
      </pc:sldChg>
      <pc:sldChg chg="modAnim">
        <pc:chgData name="Batool, Nazre" userId="bb8bcf30-75a1-410b-8398-e76265c4dbbb" providerId="ADAL" clId="{C606620C-F458-416C-B46E-8950D1804517}" dt="2024-10-03T10:47:56.277" v="821"/>
        <pc:sldMkLst>
          <pc:docMk/>
          <pc:sldMk cId="4264152477" sldId="375"/>
        </pc:sldMkLst>
      </pc:sldChg>
      <pc:sldChg chg="modAnim">
        <pc:chgData name="Batool, Nazre" userId="bb8bcf30-75a1-410b-8398-e76265c4dbbb" providerId="ADAL" clId="{C606620C-F458-416C-B46E-8950D1804517}" dt="2024-10-03T10:47:18.088" v="819"/>
        <pc:sldMkLst>
          <pc:docMk/>
          <pc:sldMk cId="1959476441" sldId="381"/>
        </pc:sldMkLst>
      </pc:sldChg>
      <pc:sldChg chg="delSp modSp mod delAnim">
        <pc:chgData name="Batool, Nazre" userId="bb8bcf30-75a1-410b-8398-e76265c4dbbb" providerId="ADAL" clId="{C606620C-F458-416C-B46E-8950D1804517}" dt="2024-10-02T16:21:17.560" v="691" actId="113"/>
        <pc:sldMkLst>
          <pc:docMk/>
          <pc:sldMk cId="2002299274" sldId="382"/>
        </pc:sldMkLst>
        <pc:spChg chg="mod">
          <ac:chgData name="Batool, Nazre" userId="bb8bcf30-75a1-410b-8398-e76265c4dbbb" providerId="ADAL" clId="{C606620C-F458-416C-B46E-8950D1804517}" dt="2024-10-02T16:21:17.560" v="691" actId="113"/>
          <ac:spMkLst>
            <pc:docMk/>
            <pc:sldMk cId="2002299274" sldId="382"/>
            <ac:spMk id="3" creationId="{94D0EB80-0155-FE70-7181-FA6803A4FECA}"/>
          </ac:spMkLst>
        </pc:spChg>
        <pc:spChg chg="del">
          <ac:chgData name="Batool, Nazre" userId="bb8bcf30-75a1-410b-8398-e76265c4dbbb" providerId="ADAL" clId="{C606620C-F458-416C-B46E-8950D1804517}" dt="2024-10-02T16:20:39.996" v="688" actId="478"/>
          <ac:spMkLst>
            <pc:docMk/>
            <pc:sldMk cId="2002299274" sldId="382"/>
            <ac:spMk id="7" creationId="{70341A76-1DD3-4168-4CFC-63841E0A4328}"/>
          </ac:spMkLst>
        </pc:spChg>
        <pc:spChg chg="del">
          <ac:chgData name="Batool, Nazre" userId="bb8bcf30-75a1-410b-8398-e76265c4dbbb" providerId="ADAL" clId="{C606620C-F458-416C-B46E-8950D1804517}" dt="2024-10-02T16:20:39.996" v="688" actId="478"/>
          <ac:spMkLst>
            <pc:docMk/>
            <pc:sldMk cId="2002299274" sldId="382"/>
            <ac:spMk id="28" creationId="{85F30016-9BCB-2736-A961-D063A6028759}"/>
          </ac:spMkLst>
        </pc:spChg>
        <pc:spChg chg="del">
          <ac:chgData name="Batool, Nazre" userId="bb8bcf30-75a1-410b-8398-e76265c4dbbb" providerId="ADAL" clId="{C606620C-F458-416C-B46E-8950D1804517}" dt="2024-10-02T16:20:39.996" v="688" actId="478"/>
          <ac:spMkLst>
            <pc:docMk/>
            <pc:sldMk cId="2002299274" sldId="382"/>
            <ac:spMk id="37" creationId="{4CD5896A-3C15-B4DE-C9D1-D392F28AE6E3}"/>
          </ac:spMkLst>
        </pc:spChg>
        <pc:spChg chg="del">
          <ac:chgData name="Batool, Nazre" userId="bb8bcf30-75a1-410b-8398-e76265c4dbbb" providerId="ADAL" clId="{C606620C-F458-416C-B46E-8950D1804517}" dt="2024-10-02T16:20:39.996" v="688" actId="478"/>
          <ac:spMkLst>
            <pc:docMk/>
            <pc:sldMk cId="2002299274" sldId="382"/>
            <ac:spMk id="38" creationId="{B8F5D975-5317-F890-5F60-2638C662C631}"/>
          </ac:spMkLst>
        </pc:spChg>
        <pc:spChg chg="del">
          <ac:chgData name="Batool, Nazre" userId="bb8bcf30-75a1-410b-8398-e76265c4dbbb" providerId="ADAL" clId="{C606620C-F458-416C-B46E-8950D1804517}" dt="2024-10-02T16:20:39.996" v="688" actId="478"/>
          <ac:spMkLst>
            <pc:docMk/>
            <pc:sldMk cId="2002299274" sldId="382"/>
            <ac:spMk id="39" creationId="{729B6E14-16E4-7096-882A-09D4FAE46D97}"/>
          </ac:spMkLst>
        </pc:spChg>
        <pc:spChg chg="del">
          <ac:chgData name="Batool, Nazre" userId="bb8bcf30-75a1-410b-8398-e76265c4dbbb" providerId="ADAL" clId="{C606620C-F458-416C-B46E-8950D1804517}" dt="2024-10-02T16:20:39.996" v="688" actId="478"/>
          <ac:spMkLst>
            <pc:docMk/>
            <pc:sldMk cId="2002299274" sldId="382"/>
            <ac:spMk id="40" creationId="{51370FD8-12C9-41F8-1253-1F992A9CFCBA}"/>
          </ac:spMkLst>
        </pc:spChg>
        <pc:spChg chg="del">
          <ac:chgData name="Batool, Nazre" userId="bb8bcf30-75a1-410b-8398-e76265c4dbbb" providerId="ADAL" clId="{C606620C-F458-416C-B46E-8950D1804517}" dt="2024-10-02T16:20:39.996" v="688" actId="478"/>
          <ac:spMkLst>
            <pc:docMk/>
            <pc:sldMk cId="2002299274" sldId="382"/>
            <ac:spMk id="41" creationId="{1451BA72-EADE-51B9-47C6-D6807833FE2B}"/>
          </ac:spMkLst>
        </pc:spChg>
        <pc:spChg chg="del">
          <ac:chgData name="Batool, Nazre" userId="bb8bcf30-75a1-410b-8398-e76265c4dbbb" providerId="ADAL" clId="{C606620C-F458-416C-B46E-8950D1804517}" dt="2024-10-02T16:20:39.996" v="688" actId="478"/>
          <ac:spMkLst>
            <pc:docMk/>
            <pc:sldMk cId="2002299274" sldId="382"/>
            <ac:spMk id="42" creationId="{2D60382F-6622-A71F-40D0-9B50D2126ADE}"/>
          </ac:spMkLst>
        </pc:spChg>
        <pc:spChg chg="del">
          <ac:chgData name="Batool, Nazre" userId="bb8bcf30-75a1-410b-8398-e76265c4dbbb" providerId="ADAL" clId="{C606620C-F458-416C-B46E-8950D1804517}" dt="2024-10-02T16:20:39.996" v="688" actId="478"/>
          <ac:spMkLst>
            <pc:docMk/>
            <pc:sldMk cId="2002299274" sldId="382"/>
            <ac:spMk id="43" creationId="{1209719D-2410-8CCB-49FB-C66D430E2056}"/>
          </ac:spMkLst>
        </pc:spChg>
        <pc:grpChg chg="del">
          <ac:chgData name="Batool, Nazre" userId="bb8bcf30-75a1-410b-8398-e76265c4dbbb" providerId="ADAL" clId="{C606620C-F458-416C-B46E-8950D1804517}" dt="2024-10-02T16:20:39.996" v="688" actId="478"/>
          <ac:grpSpMkLst>
            <pc:docMk/>
            <pc:sldMk cId="2002299274" sldId="382"/>
            <ac:grpSpMk id="8" creationId="{1E8B4D2B-CA48-F061-2F86-F913502CDE4D}"/>
          </ac:grpSpMkLst>
        </pc:grpChg>
        <pc:grpChg chg="del">
          <ac:chgData name="Batool, Nazre" userId="bb8bcf30-75a1-410b-8398-e76265c4dbbb" providerId="ADAL" clId="{C606620C-F458-416C-B46E-8950D1804517}" dt="2024-10-02T16:20:39.996" v="688" actId="478"/>
          <ac:grpSpMkLst>
            <pc:docMk/>
            <pc:sldMk cId="2002299274" sldId="382"/>
            <ac:grpSpMk id="22" creationId="{1D8ADA37-DAF8-19F9-23B3-9B1884ADB5A6}"/>
          </ac:grpSpMkLst>
        </pc:grpChg>
        <pc:grpChg chg="del">
          <ac:chgData name="Batool, Nazre" userId="bb8bcf30-75a1-410b-8398-e76265c4dbbb" providerId="ADAL" clId="{C606620C-F458-416C-B46E-8950D1804517}" dt="2024-10-02T16:20:39.996" v="688" actId="478"/>
          <ac:grpSpMkLst>
            <pc:docMk/>
            <pc:sldMk cId="2002299274" sldId="382"/>
            <ac:grpSpMk id="29" creationId="{7A32B962-8BAE-8879-02A3-5B5153CB25A5}"/>
          </ac:grpSpMkLst>
        </pc:grpChg>
        <pc:cxnChg chg="mod">
          <ac:chgData name="Batool, Nazre" userId="bb8bcf30-75a1-410b-8398-e76265c4dbbb" providerId="ADAL" clId="{C606620C-F458-416C-B46E-8950D1804517}" dt="2024-10-02T16:20:39.996" v="688" actId="478"/>
          <ac:cxnSpMkLst>
            <pc:docMk/>
            <pc:sldMk cId="2002299274" sldId="382"/>
            <ac:cxnSpMk id="17" creationId="{4EF4AAC6-BCAE-7383-B316-0146AE66CFEA}"/>
          </ac:cxnSpMkLst>
        </pc:cxnChg>
      </pc:sldChg>
      <pc:sldChg chg="delSp modSp mod delAnim">
        <pc:chgData name="Batool, Nazre" userId="bb8bcf30-75a1-410b-8398-e76265c4dbbb" providerId="ADAL" clId="{C606620C-F458-416C-B46E-8950D1804517}" dt="2024-10-03T11:02:48.847" v="999" actId="5793"/>
        <pc:sldMkLst>
          <pc:docMk/>
          <pc:sldMk cId="1919844417" sldId="384"/>
        </pc:sldMkLst>
        <pc:spChg chg="mod">
          <ac:chgData name="Batool, Nazre" userId="bb8bcf30-75a1-410b-8398-e76265c4dbbb" providerId="ADAL" clId="{C606620C-F458-416C-B46E-8950D1804517}" dt="2024-10-03T11:02:48.847" v="999" actId="5793"/>
          <ac:spMkLst>
            <pc:docMk/>
            <pc:sldMk cId="1919844417" sldId="384"/>
            <ac:spMk id="3" creationId="{94D0EB80-0155-FE70-7181-FA6803A4FECA}"/>
          </ac:spMkLst>
        </pc:spChg>
        <pc:spChg chg="mod">
          <ac:chgData name="Batool, Nazre" userId="bb8bcf30-75a1-410b-8398-e76265c4dbbb" providerId="ADAL" clId="{C606620C-F458-416C-B46E-8950D1804517}" dt="2024-10-03T10:55:48.904" v="887" actId="6549"/>
          <ac:spMkLst>
            <pc:docMk/>
            <pc:sldMk cId="1919844417" sldId="384"/>
            <ac:spMk id="4" creationId="{39ACD579-F9B2-9736-27BF-0C1D82F7FC0D}"/>
          </ac:spMkLst>
        </pc:spChg>
        <pc:spChg chg="del">
          <ac:chgData name="Batool, Nazre" userId="bb8bcf30-75a1-410b-8398-e76265c4dbbb" providerId="ADAL" clId="{C606620C-F458-416C-B46E-8950D1804517}" dt="2024-10-03T10:56:18.283" v="888" actId="478"/>
          <ac:spMkLst>
            <pc:docMk/>
            <pc:sldMk cId="1919844417" sldId="384"/>
            <ac:spMk id="7" creationId="{70341A76-1DD3-4168-4CFC-63841E0A4328}"/>
          </ac:spMkLst>
        </pc:spChg>
        <pc:spChg chg="del">
          <ac:chgData name="Batool, Nazre" userId="bb8bcf30-75a1-410b-8398-e76265c4dbbb" providerId="ADAL" clId="{C606620C-F458-416C-B46E-8950D1804517}" dt="2024-10-03T10:56:18.283" v="888" actId="478"/>
          <ac:spMkLst>
            <pc:docMk/>
            <pc:sldMk cId="1919844417" sldId="384"/>
            <ac:spMk id="28" creationId="{85F30016-9BCB-2736-A961-D063A6028759}"/>
          </ac:spMkLst>
        </pc:spChg>
        <pc:spChg chg="del">
          <ac:chgData name="Batool, Nazre" userId="bb8bcf30-75a1-410b-8398-e76265c4dbbb" providerId="ADAL" clId="{C606620C-F458-416C-B46E-8950D1804517}" dt="2024-10-03T10:56:18.283" v="888" actId="478"/>
          <ac:spMkLst>
            <pc:docMk/>
            <pc:sldMk cId="1919844417" sldId="384"/>
            <ac:spMk id="37" creationId="{4CD5896A-3C15-B4DE-C9D1-D392F28AE6E3}"/>
          </ac:spMkLst>
        </pc:spChg>
        <pc:spChg chg="del">
          <ac:chgData name="Batool, Nazre" userId="bb8bcf30-75a1-410b-8398-e76265c4dbbb" providerId="ADAL" clId="{C606620C-F458-416C-B46E-8950D1804517}" dt="2024-10-03T10:56:18.283" v="888" actId="478"/>
          <ac:spMkLst>
            <pc:docMk/>
            <pc:sldMk cId="1919844417" sldId="384"/>
            <ac:spMk id="38" creationId="{B8F5D975-5317-F890-5F60-2638C662C631}"/>
          </ac:spMkLst>
        </pc:spChg>
        <pc:spChg chg="del">
          <ac:chgData name="Batool, Nazre" userId="bb8bcf30-75a1-410b-8398-e76265c4dbbb" providerId="ADAL" clId="{C606620C-F458-416C-B46E-8950D1804517}" dt="2024-10-03T10:56:18.283" v="888" actId="478"/>
          <ac:spMkLst>
            <pc:docMk/>
            <pc:sldMk cId="1919844417" sldId="384"/>
            <ac:spMk id="39" creationId="{729B6E14-16E4-7096-882A-09D4FAE46D97}"/>
          </ac:spMkLst>
        </pc:spChg>
        <pc:spChg chg="del">
          <ac:chgData name="Batool, Nazre" userId="bb8bcf30-75a1-410b-8398-e76265c4dbbb" providerId="ADAL" clId="{C606620C-F458-416C-B46E-8950D1804517}" dt="2024-10-03T10:56:18.283" v="888" actId="478"/>
          <ac:spMkLst>
            <pc:docMk/>
            <pc:sldMk cId="1919844417" sldId="384"/>
            <ac:spMk id="40" creationId="{51370FD8-12C9-41F8-1253-1F992A9CFCBA}"/>
          </ac:spMkLst>
        </pc:spChg>
        <pc:spChg chg="del">
          <ac:chgData name="Batool, Nazre" userId="bb8bcf30-75a1-410b-8398-e76265c4dbbb" providerId="ADAL" clId="{C606620C-F458-416C-B46E-8950D1804517}" dt="2024-10-03T10:56:18.283" v="888" actId="478"/>
          <ac:spMkLst>
            <pc:docMk/>
            <pc:sldMk cId="1919844417" sldId="384"/>
            <ac:spMk id="41" creationId="{1451BA72-EADE-51B9-47C6-D6807833FE2B}"/>
          </ac:spMkLst>
        </pc:spChg>
        <pc:spChg chg="del">
          <ac:chgData name="Batool, Nazre" userId="bb8bcf30-75a1-410b-8398-e76265c4dbbb" providerId="ADAL" clId="{C606620C-F458-416C-B46E-8950D1804517}" dt="2024-10-03T10:56:18.283" v="888" actId="478"/>
          <ac:spMkLst>
            <pc:docMk/>
            <pc:sldMk cId="1919844417" sldId="384"/>
            <ac:spMk id="42" creationId="{2D60382F-6622-A71F-40D0-9B50D2126ADE}"/>
          </ac:spMkLst>
        </pc:spChg>
        <pc:spChg chg="del">
          <ac:chgData name="Batool, Nazre" userId="bb8bcf30-75a1-410b-8398-e76265c4dbbb" providerId="ADAL" clId="{C606620C-F458-416C-B46E-8950D1804517}" dt="2024-10-03T10:56:18.283" v="888" actId="478"/>
          <ac:spMkLst>
            <pc:docMk/>
            <pc:sldMk cId="1919844417" sldId="384"/>
            <ac:spMk id="43" creationId="{1209719D-2410-8CCB-49FB-C66D430E2056}"/>
          </ac:spMkLst>
        </pc:spChg>
        <pc:grpChg chg="del">
          <ac:chgData name="Batool, Nazre" userId="bb8bcf30-75a1-410b-8398-e76265c4dbbb" providerId="ADAL" clId="{C606620C-F458-416C-B46E-8950D1804517}" dt="2024-10-03T10:56:18.283" v="888" actId="478"/>
          <ac:grpSpMkLst>
            <pc:docMk/>
            <pc:sldMk cId="1919844417" sldId="384"/>
            <ac:grpSpMk id="8" creationId="{1E8B4D2B-CA48-F061-2F86-F913502CDE4D}"/>
          </ac:grpSpMkLst>
        </pc:grpChg>
        <pc:grpChg chg="del">
          <ac:chgData name="Batool, Nazre" userId="bb8bcf30-75a1-410b-8398-e76265c4dbbb" providerId="ADAL" clId="{C606620C-F458-416C-B46E-8950D1804517}" dt="2024-10-03T10:56:18.283" v="888" actId="478"/>
          <ac:grpSpMkLst>
            <pc:docMk/>
            <pc:sldMk cId="1919844417" sldId="384"/>
            <ac:grpSpMk id="22" creationId="{1D8ADA37-DAF8-19F9-23B3-9B1884ADB5A6}"/>
          </ac:grpSpMkLst>
        </pc:grpChg>
        <pc:grpChg chg="del">
          <ac:chgData name="Batool, Nazre" userId="bb8bcf30-75a1-410b-8398-e76265c4dbbb" providerId="ADAL" clId="{C606620C-F458-416C-B46E-8950D1804517}" dt="2024-10-03T10:56:18.283" v="888" actId="478"/>
          <ac:grpSpMkLst>
            <pc:docMk/>
            <pc:sldMk cId="1919844417" sldId="384"/>
            <ac:grpSpMk id="29" creationId="{7A32B962-8BAE-8879-02A3-5B5153CB25A5}"/>
          </ac:grpSpMkLst>
        </pc:grpChg>
        <pc:cxnChg chg="mod">
          <ac:chgData name="Batool, Nazre" userId="bb8bcf30-75a1-410b-8398-e76265c4dbbb" providerId="ADAL" clId="{C606620C-F458-416C-B46E-8950D1804517}" dt="2024-10-03T10:56:18.283" v="888" actId="478"/>
          <ac:cxnSpMkLst>
            <pc:docMk/>
            <pc:sldMk cId="1919844417" sldId="384"/>
            <ac:cxnSpMk id="17" creationId="{4EF4AAC6-BCAE-7383-B316-0146AE66CFEA}"/>
          </ac:cxnSpMkLst>
        </pc:cxnChg>
      </pc:sldChg>
      <pc:sldChg chg="modAnim">
        <pc:chgData name="Batool, Nazre" userId="bb8bcf30-75a1-410b-8398-e76265c4dbbb" providerId="ADAL" clId="{C606620C-F458-416C-B46E-8950D1804517}" dt="2024-10-03T10:46:50.196" v="816"/>
        <pc:sldMkLst>
          <pc:docMk/>
          <pc:sldMk cId="1867384217" sldId="385"/>
        </pc:sldMkLst>
      </pc:sldChg>
      <pc:sldChg chg="modSp mod">
        <pc:chgData name="Batool, Nazre" userId="bb8bcf30-75a1-410b-8398-e76265c4dbbb" providerId="ADAL" clId="{C606620C-F458-416C-B46E-8950D1804517}" dt="2024-10-03T10:48:05.339" v="822" actId="20577"/>
        <pc:sldMkLst>
          <pc:docMk/>
          <pc:sldMk cId="3033025247" sldId="386"/>
        </pc:sldMkLst>
        <pc:spChg chg="mod">
          <ac:chgData name="Batool, Nazre" userId="bb8bcf30-75a1-410b-8398-e76265c4dbbb" providerId="ADAL" clId="{C606620C-F458-416C-B46E-8950D1804517}" dt="2024-10-03T10:48:05.339" v="822" actId="20577"/>
          <ac:spMkLst>
            <pc:docMk/>
            <pc:sldMk cId="3033025247" sldId="386"/>
            <ac:spMk id="3" creationId="{94D0EB80-0155-FE70-7181-FA6803A4FECA}"/>
          </ac:spMkLst>
        </pc:spChg>
      </pc:sldChg>
    </pc:docChg>
  </pc:docChgLst>
  <pc:docChgLst>
    <pc:chgData name="Batool, Nazre" userId="S::0131989s@universityofgalway.ie::bb8bcf30-75a1-410b-8398-e76265c4dbbb" providerId="AD" clId="Web-{6723E4A2-D516-8502-DE5A-34C80B2C1C05}"/>
    <pc:docChg chg="addSld modSld">
      <pc:chgData name="Batool, Nazre" userId="S::0131989s@universityofgalway.ie::bb8bcf30-75a1-410b-8398-e76265c4dbbb" providerId="AD" clId="Web-{6723E4A2-D516-8502-DE5A-34C80B2C1C05}" dt="2024-09-11T21:44:55.887" v="5"/>
      <pc:docMkLst>
        <pc:docMk/>
      </pc:docMkLst>
      <pc:sldChg chg="modSp">
        <pc:chgData name="Batool, Nazre" userId="S::0131989s@universityofgalway.ie::bb8bcf30-75a1-410b-8398-e76265c4dbbb" providerId="AD" clId="Web-{6723E4A2-D516-8502-DE5A-34C80B2C1C05}" dt="2024-09-11T21:40:43.412" v="1" actId="1076"/>
        <pc:sldMkLst>
          <pc:docMk/>
          <pc:sldMk cId="1398206463" sldId="337"/>
        </pc:sldMkLst>
        <pc:grpChg chg="mod">
          <ac:chgData name="Batool, Nazre" userId="S::0131989s@universityofgalway.ie::bb8bcf30-75a1-410b-8398-e76265c4dbbb" providerId="AD" clId="Web-{6723E4A2-D516-8502-DE5A-34C80B2C1C05}" dt="2024-09-11T21:40:39.974" v="0" actId="14100"/>
          <ac:grpSpMkLst>
            <pc:docMk/>
            <pc:sldMk cId="1398206463" sldId="337"/>
            <ac:grpSpMk id="167" creationId="{49D93516-C559-26AF-EF39-EC3B8B4F43D8}"/>
          </ac:grpSpMkLst>
        </pc:grpChg>
        <pc:grpChg chg="mod">
          <ac:chgData name="Batool, Nazre" userId="S::0131989s@universityofgalway.ie::bb8bcf30-75a1-410b-8398-e76265c4dbbb" providerId="AD" clId="Web-{6723E4A2-D516-8502-DE5A-34C80B2C1C05}" dt="2024-09-11T21:40:43.412" v="1" actId="1076"/>
          <ac:grpSpMkLst>
            <pc:docMk/>
            <pc:sldMk cId="1398206463" sldId="337"/>
            <ac:grpSpMk id="196" creationId="{EC7E66DB-52FF-1CFF-CE2B-27B7E9662158}"/>
          </ac:grpSpMkLst>
        </pc:grpChg>
      </pc:sldChg>
      <pc:sldChg chg="add replId">
        <pc:chgData name="Batool, Nazre" userId="S::0131989s@universityofgalway.ie::bb8bcf30-75a1-410b-8398-e76265c4dbbb" providerId="AD" clId="Web-{6723E4A2-D516-8502-DE5A-34C80B2C1C05}" dt="2024-09-11T21:44:09.714" v="2"/>
        <pc:sldMkLst>
          <pc:docMk/>
          <pc:sldMk cId="2212549236" sldId="338"/>
        </pc:sldMkLst>
      </pc:sldChg>
      <pc:sldChg chg="modSp add">
        <pc:chgData name="Batool, Nazre" userId="S::0131989s@universityofgalway.ie::bb8bcf30-75a1-410b-8398-e76265c4dbbb" providerId="AD" clId="Web-{6723E4A2-D516-8502-DE5A-34C80B2C1C05}" dt="2024-09-11T21:44:55.731" v="4" actId="20577"/>
        <pc:sldMkLst>
          <pc:docMk/>
          <pc:sldMk cId="1529875249" sldId="339"/>
        </pc:sldMkLst>
        <pc:spChg chg="mod">
          <ac:chgData name="Batool, Nazre" userId="S::0131989s@universityofgalway.ie::bb8bcf30-75a1-410b-8398-e76265c4dbbb" providerId="AD" clId="Web-{6723E4A2-D516-8502-DE5A-34C80B2C1C05}" dt="2024-09-11T21:44:55.731" v="4" actId="20577"/>
          <ac:spMkLst>
            <pc:docMk/>
            <pc:sldMk cId="1529875249" sldId="339"/>
            <ac:spMk id="4" creationId="{39ACD579-F9B2-9736-27BF-0C1D82F7FC0D}"/>
          </ac:spMkLst>
        </pc:spChg>
      </pc:sldChg>
      <pc:sldChg chg="add replId">
        <pc:chgData name="Batool, Nazre" userId="S::0131989s@universityofgalway.ie::bb8bcf30-75a1-410b-8398-e76265c4dbbb" providerId="AD" clId="Web-{6723E4A2-D516-8502-DE5A-34C80B2C1C05}" dt="2024-09-11T21:44:55.887" v="5"/>
        <pc:sldMkLst>
          <pc:docMk/>
          <pc:sldMk cId="1942093109" sldId="340"/>
        </pc:sldMkLst>
      </pc:sldChg>
    </pc:docChg>
  </pc:docChgLst>
  <pc:docChgLst>
    <pc:chgData name="Batool, Nazre" userId="bb8bcf30-75a1-410b-8398-e76265c4dbbb" providerId="ADAL" clId="{002DAF0B-D9AA-41B3-BA7E-A8180A2CF615}"/>
    <pc:docChg chg="undo custSel addSld delSld modSld sldOrd">
      <pc:chgData name="Batool, Nazre" userId="bb8bcf30-75a1-410b-8398-e76265c4dbbb" providerId="ADAL" clId="{002DAF0B-D9AA-41B3-BA7E-A8180A2CF615}" dt="2024-10-10T01:27:57.223" v="5250" actId="13926"/>
      <pc:docMkLst>
        <pc:docMk/>
      </pc:docMkLst>
      <pc:sldChg chg="modSp mod">
        <pc:chgData name="Batool, Nazre" userId="bb8bcf30-75a1-410b-8398-e76265c4dbbb" providerId="ADAL" clId="{002DAF0B-D9AA-41B3-BA7E-A8180A2CF615}" dt="2024-10-09T21:50:29.571" v="2997" actId="1036"/>
        <pc:sldMkLst>
          <pc:docMk/>
          <pc:sldMk cId="3664000610" sldId="312"/>
        </pc:sldMkLst>
        <pc:spChg chg="mod">
          <ac:chgData name="Batool, Nazre" userId="bb8bcf30-75a1-410b-8398-e76265c4dbbb" providerId="ADAL" clId="{002DAF0B-D9AA-41B3-BA7E-A8180A2CF615}" dt="2024-10-09T21:50:29.571" v="2997" actId="1036"/>
          <ac:spMkLst>
            <pc:docMk/>
            <pc:sldMk cId="3664000610" sldId="312"/>
            <ac:spMk id="3" creationId="{94D0EB80-0155-FE70-7181-FA6803A4FECA}"/>
          </ac:spMkLst>
        </pc:spChg>
        <pc:spChg chg="mod">
          <ac:chgData name="Batool, Nazre" userId="bb8bcf30-75a1-410b-8398-e76265c4dbbb" providerId="ADAL" clId="{002DAF0B-D9AA-41B3-BA7E-A8180A2CF615}" dt="2024-10-08T21:46:10.268" v="156" actId="6549"/>
          <ac:spMkLst>
            <pc:docMk/>
            <pc:sldMk cId="3664000610" sldId="312"/>
            <ac:spMk id="4" creationId="{39ACD579-F9B2-9736-27BF-0C1D82F7FC0D}"/>
          </ac:spMkLst>
        </pc:spChg>
      </pc:sldChg>
      <pc:sldChg chg="del">
        <pc:chgData name="Batool, Nazre" userId="bb8bcf30-75a1-410b-8398-e76265c4dbbb" providerId="ADAL" clId="{002DAF0B-D9AA-41B3-BA7E-A8180A2CF615}" dt="2024-10-09T21:46:21.118" v="2952" actId="47"/>
        <pc:sldMkLst>
          <pc:docMk/>
          <pc:sldMk cId="1961487190" sldId="317"/>
        </pc:sldMkLst>
      </pc:sldChg>
      <pc:sldChg chg="modSp mod">
        <pc:chgData name="Batool, Nazre" userId="bb8bcf30-75a1-410b-8398-e76265c4dbbb" providerId="ADAL" clId="{002DAF0B-D9AA-41B3-BA7E-A8180A2CF615}" dt="2024-10-08T21:48:47.334" v="270"/>
        <pc:sldMkLst>
          <pc:docMk/>
          <pc:sldMk cId="2212549236" sldId="338"/>
        </pc:sldMkLst>
        <pc:spChg chg="mod">
          <ac:chgData name="Batool, Nazre" userId="bb8bcf30-75a1-410b-8398-e76265c4dbbb" providerId="ADAL" clId="{002DAF0B-D9AA-41B3-BA7E-A8180A2CF615}" dt="2024-10-08T21:48:47.334" v="270"/>
          <ac:spMkLst>
            <pc:docMk/>
            <pc:sldMk cId="2212549236" sldId="338"/>
            <ac:spMk id="3" creationId="{63BDF63B-5E38-F80D-2BB6-9C7C1F81002E}"/>
          </ac:spMkLst>
        </pc:spChg>
        <pc:spChg chg="mod">
          <ac:chgData name="Batool, Nazre" userId="bb8bcf30-75a1-410b-8398-e76265c4dbbb" providerId="ADAL" clId="{002DAF0B-D9AA-41B3-BA7E-A8180A2CF615}" dt="2024-10-08T21:38:16.261" v="19" actId="6549"/>
          <ac:spMkLst>
            <pc:docMk/>
            <pc:sldMk cId="2212549236" sldId="338"/>
            <ac:spMk id="4" creationId="{39ACD579-F9B2-9736-27BF-0C1D82F7FC0D}"/>
          </ac:spMkLst>
        </pc:spChg>
      </pc:sldChg>
      <pc:sldChg chg="del">
        <pc:chgData name="Batool, Nazre" userId="bb8bcf30-75a1-410b-8398-e76265c4dbbb" providerId="ADAL" clId="{002DAF0B-D9AA-41B3-BA7E-A8180A2CF615}" dt="2024-10-09T21:46:21.118" v="2952" actId="47"/>
        <pc:sldMkLst>
          <pc:docMk/>
          <pc:sldMk cId="873233167" sldId="345"/>
        </pc:sldMkLst>
      </pc:sldChg>
      <pc:sldChg chg="del">
        <pc:chgData name="Batool, Nazre" userId="bb8bcf30-75a1-410b-8398-e76265c4dbbb" providerId="ADAL" clId="{002DAF0B-D9AA-41B3-BA7E-A8180A2CF615}" dt="2024-10-09T21:46:21.118" v="2952" actId="47"/>
        <pc:sldMkLst>
          <pc:docMk/>
          <pc:sldMk cId="3672870546" sldId="356"/>
        </pc:sldMkLst>
      </pc:sldChg>
      <pc:sldChg chg="addSp delSp modSp mod ord delAnim modAnim">
        <pc:chgData name="Batool, Nazre" userId="bb8bcf30-75a1-410b-8398-e76265c4dbbb" providerId="ADAL" clId="{002DAF0B-D9AA-41B3-BA7E-A8180A2CF615}" dt="2024-10-09T21:49:36.289" v="2971" actId="1038"/>
        <pc:sldMkLst>
          <pc:docMk/>
          <pc:sldMk cId="2145641252" sldId="365"/>
        </pc:sldMkLst>
        <pc:spChg chg="del mod">
          <ac:chgData name="Batool, Nazre" userId="bb8bcf30-75a1-410b-8398-e76265c4dbbb" providerId="ADAL" clId="{002DAF0B-D9AA-41B3-BA7E-A8180A2CF615}" dt="2024-10-08T22:06:59.337" v="868" actId="478"/>
          <ac:spMkLst>
            <pc:docMk/>
            <pc:sldMk cId="2145641252" sldId="365"/>
            <ac:spMk id="2" creationId="{545E606E-E223-9C2B-5A7F-97B6EA95A1DD}"/>
          </ac:spMkLst>
        </pc:spChg>
        <pc:spChg chg="del mod">
          <ac:chgData name="Batool, Nazre" userId="bb8bcf30-75a1-410b-8398-e76265c4dbbb" providerId="ADAL" clId="{002DAF0B-D9AA-41B3-BA7E-A8180A2CF615}" dt="2024-10-09T21:44:56.333" v="2946" actId="478"/>
          <ac:spMkLst>
            <pc:docMk/>
            <pc:sldMk cId="2145641252" sldId="365"/>
            <ac:spMk id="3" creationId="{94D0EB80-0155-FE70-7181-FA6803A4FECA}"/>
          </ac:spMkLst>
        </pc:spChg>
        <pc:spChg chg="mod">
          <ac:chgData name="Batool, Nazre" userId="bb8bcf30-75a1-410b-8398-e76265c4dbbb" providerId="ADAL" clId="{002DAF0B-D9AA-41B3-BA7E-A8180A2CF615}" dt="2024-10-08T22:06:44.073" v="864" actId="6549"/>
          <ac:spMkLst>
            <pc:docMk/>
            <pc:sldMk cId="2145641252" sldId="365"/>
            <ac:spMk id="4" creationId="{39ACD579-F9B2-9736-27BF-0C1D82F7FC0D}"/>
          </ac:spMkLst>
        </pc:spChg>
        <pc:spChg chg="del">
          <ac:chgData name="Batool, Nazre" userId="bb8bcf30-75a1-410b-8398-e76265c4dbbb" providerId="ADAL" clId="{002DAF0B-D9AA-41B3-BA7E-A8180A2CF615}" dt="2024-10-08T22:05:57.960" v="803" actId="478"/>
          <ac:spMkLst>
            <pc:docMk/>
            <pc:sldMk cId="2145641252" sldId="365"/>
            <ac:spMk id="6" creationId="{F33F8FC5-BDDD-1654-DF43-2EE7D389A9F7}"/>
          </ac:spMkLst>
        </pc:spChg>
        <pc:spChg chg="del">
          <ac:chgData name="Batool, Nazre" userId="bb8bcf30-75a1-410b-8398-e76265c4dbbb" providerId="ADAL" clId="{002DAF0B-D9AA-41B3-BA7E-A8180A2CF615}" dt="2024-10-08T22:07:01.876" v="869" actId="478"/>
          <ac:spMkLst>
            <pc:docMk/>
            <pc:sldMk cId="2145641252" sldId="365"/>
            <ac:spMk id="7" creationId="{F7BC3A3C-EF44-8BF1-5B89-644A5833BFD3}"/>
          </ac:spMkLst>
        </pc:spChg>
        <pc:spChg chg="add del mod">
          <ac:chgData name="Batool, Nazre" userId="bb8bcf30-75a1-410b-8398-e76265c4dbbb" providerId="ADAL" clId="{002DAF0B-D9AA-41B3-BA7E-A8180A2CF615}" dt="2024-10-09T17:55:19.434" v="1173" actId="478"/>
          <ac:spMkLst>
            <pc:docMk/>
            <pc:sldMk cId="2145641252" sldId="365"/>
            <ac:spMk id="15" creationId="{24B84D79-78BB-B34F-E00E-51B63CB8AEA5}"/>
          </ac:spMkLst>
        </pc:spChg>
        <pc:spChg chg="add del mod">
          <ac:chgData name="Batool, Nazre" userId="bb8bcf30-75a1-410b-8398-e76265c4dbbb" providerId="ADAL" clId="{002DAF0B-D9AA-41B3-BA7E-A8180A2CF615}" dt="2024-10-09T21:48:45.371" v="2955" actId="478"/>
          <ac:spMkLst>
            <pc:docMk/>
            <pc:sldMk cId="2145641252" sldId="365"/>
            <ac:spMk id="29" creationId="{C28D5D6B-2C7E-3BEF-91E8-26D513634D95}"/>
          </ac:spMkLst>
        </pc:spChg>
        <pc:spChg chg="add mod">
          <ac:chgData name="Batool, Nazre" userId="bb8bcf30-75a1-410b-8398-e76265c4dbbb" providerId="ADAL" clId="{002DAF0B-D9AA-41B3-BA7E-A8180A2CF615}" dt="2024-10-09T21:49:36.289" v="2971" actId="1038"/>
          <ac:spMkLst>
            <pc:docMk/>
            <pc:sldMk cId="2145641252" sldId="365"/>
            <ac:spMk id="31" creationId="{5C97041D-BA4E-55DF-1A07-74031ACCA5F6}"/>
          </ac:spMkLst>
        </pc:spChg>
        <pc:picChg chg="del">
          <ac:chgData name="Batool, Nazre" userId="bb8bcf30-75a1-410b-8398-e76265c4dbbb" providerId="ADAL" clId="{002DAF0B-D9AA-41B3-BA7E-A8180A2CF615}" dt="2024-10-08T22:05:54.569" v="802" actId="478"/>
          <ac:picMkLst>
            <pc:docMk/>
            <pc:sldMk cId="2145641252" sldId="365"/>
            <ac:picMk id="5" creationId="{770019A4-EAA7-75A0-AD90-360DE2A8AE50}"/>
          </ac:picMkLst>
        </pc:picChg>
        <pc:picChg chg="add del mod">
          <ac:chgData name="Batool, Nazre" userId="bb8bcf30-75a1-410b-8398-e76265c4dbbb" providerId="ADAL" clId="{002DAF0B-D9AA-41B3-BA7E-A8180A2CF615}" dt="2024-10-09T17:55:16.251" v="1172" actId="478"/>
          <ac:picMkLst>
            <pc:docMk/>
            <pc:sldMk cId="2145641252" sldId="365"/>
            <ac:picMk id="13" creationId="{8ADF6ED5-9AA4-7E88-0612-D5F8B459DFE5}"/>
          </ac:picMkLst>
        </pc:picChg>
        <pc:picChg chg="add del mod">
          <ac:chgData name="Batool, Nazre" userId="bb8bcf30-75a1-410b-8398-e76265c4dbbb" providerId="ADAL" clId="{002DAF0B-D9AA-41B3-BA7E-A8180A2CF615}" dt="2024-10-08T22:06:09.693" v="807" actId="478"/>
          <ac:picMkLst>
            <pc:docMk/>
            <pc:sldMk cId="2145641252" sldId="365"/>
            <ac:picMk id="14" creationId="{A5BDDDEF-A349-20FD-B329-E10807668194}"/>
          </ac:picMkLst>
        </pc:picChg>
        <pc:picChg chg="add mod">
          <ac:chgData name="Batool, Nazre" userId="bb8bcf30-75a1-410b-8398-e76265c4dbbb" providerId="ADAL" clId="{002DAF0B-D9AA-41B3-BA7E-A8180A2CF615}" dt="2024-10-09T21:49:30.022" v="2964" actId="1076"/>
          <ac:picMkLst>
            <pc:docMk/>
            <pc:sldMk cId="2145641252" sldId="365"/>
            <ac:picMk id="27" creationId="{A505B8BD-A7A5-BEA9-DED3-98CBF6AEFCA9}"/>
          </ac:picMkLst>
        </pc:picChg>
        <pc:picChg chg="add mod">
          <ac:chgData name="Batool, Nazre" userId="bb8bcf30-75a1-410b-8398-e76265c4dbbb" providerId="ADAL" clId="{002DAF0B-D9AA-41B3-BA7E-A8180A2CF615}" dt="2024-10-09T21:49:20.382" v="2962" actId="1076"/>
          <ac:picMkLst>
            <pc:docMk/>
            <pc:sldMk cId="2145641252" sldId="365"/>
            <ac:picMk id="30" creationId="{7579EA14-0C5C-4F02-6334-7B89FA4DCE4B}"/>
          </ac:picMkLst>
        </pc:picChg>
        <pc:cxnChg chg="add del mod">
          <ac:chgData name="Batool, Nazre" userId="bb8bcf30-75a1-410b-8398-e76265c4dbbb" providerId="ADAL" clId="{002DAF0B-D9AA-41B3-BA7E-A8180A2CF615}" dt="2024-10-09T17:55:23.382" v="1174" actId="478"/>
          <ac:cxnSpMkLst>
            <pc:docMk/>
            <pc:sldMk cId="2145641252" sldId="365"/>
            <ac:cxnSpMk id="8" creationId="{8F52CAB2-C16A-05F8-681C-40AB87C15592}"/>
          </ac:cxnSpMkLst>
        </pc:cxnChg>
        <pc:cxnChg chg="add del mod">
          <ac:chgData name="Batool, Nazre" userId="bb8bcf30-75a1-410b-8398-e76265c4dbbb" providerId="ADAL" clId="{002DAF0B-D9AA-41B3-BA7E-A8180A2CF615}" dt="2024-10-09T17:55:23.382" v="1174" actId="478"/>
          <ac:cxnSpMkLst>
            <pc:docMk/>
            <pc:sldMk cId="2145641252" sldId="365"/>
            <ac:cxnSpMk id="9" creationId="{89C4C63E-F5C7-3B08-922D-2F1615D6CDE6}"/>
          </ac:cxnSpMkLst>
        </pc:cxnChg>
        <pc:cxnChg chg="add del mod">
          <ac:chgData name="Batool, Nazre" userId="bb8bcf30-75a1-410b-8398-e76265c4dbbb" providerId="ADAL" clId="{002DAF0B-D9AA-41B3-BA7E-A8180A2CF615}" dt="2024-10-09T17:55:23.382" v="1174" actId="478"/>
          <ac:cxnSpMkLst>
            <pc:docMk/>
            <pc:sldMk cId="2145641252" sldId="365"/>
            <ac:cxnSpMk id="10" creationId="{45CEC42A-4849-2154-EEA3-5E7789086941}"/>
          </ac:cxnSpMkLst>
        </pc:cxnChg>
        <pc:cxnChg chg="add del mod">
          <ac:chgData name="Batool, Nazre" userId="bb8bcf30-75a1-410b-8398-e76265c4dbbb" providerId="ADAL" clId="{002DAF0B-D9AA-41B3-BA7E-A8180A2CF615}" dt="2024-10-09T17:55:23.382" v="1174" actId="478"/>
          <ac:cxnSpMkLst>
            <pc:docMk/>
            <pc:sldMk cId="2145641252" sldId="365"/>
            <ac:cxnSpMk id="11" creationId="{C4AA9A23-B933-27F8-16F4-71547C09A221}"/>
          </ac:cxnSpMkLst>
        </pc:cxnChg>
        <pc:cxnChg chg="add del mod">
          <ac:chgData name="Batool, Nazre" userId="bb8bcf30-75a1-410b-8398-e76265c4dbbb" providerId="ADAL" clId="{002DAF0B-D9AA-41B3-BA7E-A8180A2CF615}" dt="2024-10-09T17:55:23.382" v="1174" actId="478"/>
          <ac:cxnSpMkLst>
            <pc:docMk/>
            <pc:sldMk cId="2145641252" sldId="365"/>
            <ac:cxnSpMk id="12" creationId="{84F9B5A9-1D51-851D-153C-E7854F3336B5}"/>
          </ac:cxnSpMkLst>
        </pc:cxnChg>
        <pc:cxnChg chg="add del mod">
          <ac:chgData name="Batool, Nazre" userId="bb8bcf30-75a1-410b-8398-e76265c4dbbb" providerId="ADAL" clId="{002DAF0B-D9AA-41B3-BA7E-A8180A2CF615}" dt="2024-10-09T17:55:23.382" v="1174" actId="478"/>
          <ac:cxnSpMkLst>
            <pc:docMk/>
            <pc:sldMk cId="2145641252" sldId="365"/>
            <ac:cxnSpMk id="16" creationId="{E7EF5CF3-2D3E-078F-853B-F14B36B1A0A0}"/>
          </ac:cxnSpMkLst>
        </pc:cxnChg>
        <pc:cxnChg chg="add del mod">
          <ac:chgData name="Batool, Nazre" userId="bb8bcf30-75a1-410b-8398-e76265c4dbbb" providerId="ADAL" clId="{002DAF0B-D9AA-41B3-BA7E-A8180A2CF615}" dt="2024-10-09T17:55:23.382" v="1174" actId="478"/>
          <ac:cxnSpMkLst>
            <pc:docMk/>
            <pc:sldMk cId="2145641252" sldId="365"/>
            <ac:cxnSpMk id="17" creationId="{B900F43D-7653-4B15-BCF0-A4F47ECCCDEC}"/>
          </ac:cxnSpMkLst>
        </pc:cxnChg>
        <pc:cxnChg chg="add del mod">
          <ac:chgData name="Batool, Nazre" userId="bb8bcf30-75a1-410b-8398-e76265c4dbbb" providerId="ADAL" clId="{002DAF0B-D9AA-41B3-BA7E-A8180A2CF615}" dt="2024-10-09T17:55:23.382" v="1174" actId="478"/>
          <ac:cxnSpMkLst>
            <pc:docMk/>
            <pc:sldMk cId="2145641252" sldId="365"/>
            <ac:cxnSpMk id="18" creationId="{A3588196-4980-247C-D8D1-5B750C907E6B}"/>
          </ac:cxnSpMkLst>
        </pc:cxnChg>
      </pc:sldChg>
      <pc:sldChg chg="addSp delSp modSp mod delAnim">
        <pc:chgData name="Batool, Nazre" userId="bb8bcf30-75a1-410b-8398-e76265c4dbbb" providerId="ADAL" clId="{002DAF0B-D9AA-41B3-BA7E-A8180A2CF615}" dt="2024-10-09T21:50:46.921" v="3030" actId="478"/>
        <pc:sldMkLst>
          <pc:docMk/>
          <pc:sldMk cId="834789142" sldId="366"/>
        </pc:sldMkLst>
        <pc:spChg chg="del">
          <ac:chgData name="Batool, Nazre" userId="bb8bcf30-75a1-410b-8398-e76265c4dbbb" providerId="ADAL" clId="{002DAF0B-D9AA-41B3-BA7E-A8180A2CF615}" dt="2024-10-08T22:11:38.730" v="927" actId="478"/>
          <ac:spMkLst>
            <pc:docMk/>
            <pc:sldMk cId="834789142" sldId="366"/>
            <ac:spMk id="2" creationId="{1DA6A325-30E0-2FFE-1085-ADCE248EE8FC}"/>
          </ac:spMkLst>
        </pc:spChg>
        <pc:spChg chg="mod">
          <ac:chgData name="Batool, Nazre" userId="bb8bcf30-75a1-410b-8398-e76265c4dbbb" providerId="ADAL" clId="{002DAF0B-D9AA-41B3-BA7E-A8180A2CF615}" dt="2024-10-08T22:18:20.048" v="1166" actId="14100"/>
          <ac:spMkLst>
            <pc:docMk/>
            <pc:sldMk cId="834789142" sldId="366"/>
            <ac:spMk id="3" creationId="{94D0EB80-0155-FE70-7181-FA6803A4FECA}"/>
          </ac:spMkLst>
        </pc:spChg>
        <pc:spChg chg="mod">
          <ac:chgData name="Batool, Nazre" userId="bb8bcf30-75a1-410b-8398-e76265c4dbbb" providerId="ADAL" clId="{002DAF0B-D9AA-41B3-BA7E-A8180A2CF615}" dt="2024-10-08T22:17:16.218" v="1161"/>
          <ac:spMkLst>
            <pc:docMk/>
            <pc:sldMk cId="834789142" sldId="366"/>
            <ac:spMk id="4" creationId="{39ACD579-F9B2-9736-27BF-0C1D82F7FC0D}"/>
          </ac:spMkLst>
        </pc:spChg>
        <pc:spChg chg="del mod">
          <ac:chgData name="Batool, Nazre" userId="bb8bcf30-75a1-410b-8398-e76265c4dbbb" providerId="ADAL" clId="{002DAF0B-D9AA-41B3-BA7E-A8180A2CF615}" dt="2024-10-09T21:50:46.921" v="3030" actId="478"/>
          <ac:spMkLst>
            <pc:docMk/>
            <pc:sldMk cId="834789142" sldId="366"/>
            <ac:spMk id="7" creationId="{C7E58648-5076-3475-1AC9-02DA7386528D}"/>
          </ac:spMkLst>
        </pc:spChg>
        <pc:picChg chg="del">
          <ac:chgData name="Batool, Nazre" userId="bb8bcf30-75a1-410b-8398-e76265c4dbbb" providerId="ADAL" clId="{002DAF0B-D9AA-41B3-BA7E-A8180A2CF615}" dt="2024-10-08T22:11:33.826" v="926" actId="478"/>
          <ac:picMkLst>
            <pc:docMk/>
            <pc:sldMk cId="834789142" sldId="366"/>
            <ac:picMk id="5" creationId="{9E2A39F5-182C-61B3-A944-DB41B47D93E8}"/>
          </ac:picMkLst>
        </pc:picChg>
        <pc:picChg chg="add mod">
          <ac:chgData name="Batool, Nazre" userId="bb8bcf30-75a1-410b-8398-e76265c4dbbb" providerId="ADAL" clId="{002DAF0B-D9AA-41B3-BA7E-A8180A2CF615}" dt="2024-10-09T21:50:42.939" v="3029" actId="1037"/>
          <ac:picMkLst>
            <pc:docMk/>
            <pc:sldMk cId="834789142" sldId="366"/>
            <ac:picMk id="6" creationId="{D7CF9B92-44B6-FC3E-490C-9BC7EE59A2E4}"/>
          </ac:picMkLst>
        </pc:picChg>
      </pc:sldChg>
      <pc:sldChg chg="del">
        <pc:chgData name="Batool, Nazre" userId="bb8bcf30-75a1-410b-8398-e76265c4dbbb" providerId="ADAL" clId="{002DAF0B-D9AA-41B3-BA7E-A8180A2CF615}" dt="2024-10-09T21:46:21.118" v="2952" actId="47"/>
        <pc:sldMkLst>
          <pc:docMk/>
          <pc:sldMk cId="2471375932" sldId="368"/>
        </pc:sldMkLst>
      </pc:sldChg>
      <pc:sldChg chg="del">
        <pc:chgData name="Batool, Nazre" userId="bb8bcf30-75a1-410b-8398-e76265c4dbbb" providerId="ADAL" clId="{002DAF0B-D9AA-41B3-BA7E-A8180A2CF615}" dt="2024-10-09T21:46:21.118" v="2952" actId="47"/>
        <pc:sldMkLst>
          <pc:docMk/>
          <pc:sldMk cId="1504766150" sldId="370"/>
        </pc:sldMkLst>
      </pc:sldChg>
      <pc:sldChg chg="del">
        <pc:chgData name="Batool, Nazre" userId="bb8bcf30-75a1-410b-8398-e76265c4dbbb" providerId="ADAL" clId="{002DAF0B-D9AA-41B3-BA7E-A8180A2CF615}" dt="2024-10-09T21:46:21.118" v="2952" actId="47"/>
        <pc:sldMkLst>
          <pc:docMk/>
          <pc:sldMk cId="4266132265" sldId="371"/>
        </pc:sldMkLst>
      </pc:sldChg>
      <pc:sldChg chg="del">
        <pc:chgData name="Batool, Nazre" userId="bb8bcf30-75a1-410b-8398-e76265c4dbbb" providerId="ADAL" clId="{002DAF0B-D9AA-41B3-BA7E-A8180A2CF615}" dt="2024-10-09T21:46:21.118" v="2952" actId="47"/>
        <pc:sldMkLst>
          <pc:docMk/>
          <pc:sldMk cId="2484187906" sldId="372"/>
        </pc:sldMkLst>
      </pc:sldChg>
      <pc:sldChg chg="del">
        <pc:chgData name="Batool, Nazre" userId="bb8bcf30-75a1-410b-8398-e76265c4dbbb" providerId="ADAL" clId="{002DAF0B-D9AA-41B3-BA7E-A8180A2CF615}" dt="2024-10-09T21:46:21.118" v="2952" actId="47"/>
        <pc:sldMkLst>
          <pc:docMk/>
          <pc:sldMk cId="3342138855" sldId="373"/>
        </pc:sldMkLst>
      </pc:sldChg>
      <pc:sldChg chg="del">
        <pc:chgData name="Batool, Nazre" userId="bb8bcf30-75a1-410b-8398-e76265c4dbbb" providerId="ADAL" clId="{002DAF0B-D9AA-41B3-BA7E-A8180A2CF615}" dt="2024-10-09T21:46:21.118" v="2952" actId="47"/>
        <pc:sldMkLst>
          <pc:docMk/>
          <pc:sldMk cId="4264152477" sldId="375"/>
        </pc:sldMkLst>
      </pc:sldChg>
      <pc:sldChg chg="del">
        <pc:chgData name="Batool, Nazre" userId="bb8bcf30-75a1-410b-8398-e76265c4dbbb" providerId="ADAL" clId="{002DAF0B-D9AA-41B3-BA7E-A8180A2CF615}" dt="2024-10-09T21:46:21.118" v="2952" actId="47"/>
        <pc:sldMkLst>
          <pc:docMk/>
          <pc:sldMk cId="2784467515" sldId="378"/>
        </pc:sldMkLst>
      </pc:sldChg>
      <pc:sldChg chg="del">
        <pc:chgData name="Batool, Nazre" userId="bb8bcf30-75a1-410b-8398-e76265c4dbbb" providerId="ADAL" clId="{002DAF0B-D9AA-41B3-BA7E-A8180A2CF615}" dt="2024-10-09T21:46:21.118" v="2952" actId="47"/>
        <pc:sldMkLst>
          <pc:docMk/>
          <pc:sldMk cId="4109889149" sldId="379"/>
        </pc:sldMkLst>
      </pc:sldChg>
      <pc:sldChg chg="del">
        <pc:chgData name="Batool, Nazre" userId="bb8bcf30-75a1-410b-8398-e76265c4dbbb" providerId="ADAL" clId="{002DAF0B-D9AA-41B3-BA7E-A8180A2CF615}" dt="2024-10-09T21:46:21.118" v="2952" actId="47"/>
        <pc:sldMkLst>
          <pc:docMk/>
          <pc:sldMk cId="1697328871" sldId="380"/>
        </pc:sldMkLst>
      </pc:sldChg>
      <pc:sldChg chg="del">
        <pc:chgData name="Batool, Nazre" userId="bb8bcf30-75a1-410b-8398-e76265c4dbbb" providerId="ADAL" clId="{002DAF0B-D9AA-41B3-BA7E-A8180A2CF615}" dt="2024-10-09T21:46:21.118" v="2952" actId="47"/>
        <pc:sldMkLst>
          <pc:docMk/>
          <pc:sldMk cId="1959476441" sldId="381"/>
        </pc:sldMkLst>
      </pc:sldChg>
      <pc:sldChg chg="del">
        <pc:chgData name="Batool, Nazre" userId="bb8bcf30-75a1-410b-8398-e76265c4dbbb" providerId="ADAL" clId="{002DAF0B-D9AA-41B3-BA7E-A8180A2CF615}" dt="2024-10-09T21:46:21.118" v="2952" actId="47"/>
        <pc:sldMkLst>
          <pc:docMk/>
          <pc:sldMk cId="2002299274" sldId="382"/>
        </pc:sldMkLst>
      </pc:sldChg>
      <pc:sldChg chg="del">
        <pc:chgData name="Batool, Nazre" userId="bb8bcf30-75a1-410b-8398-e76265c4dbbb" providerId="ADAL" clId="{002DAF0B-D9AA-41B3-BA7E-A8180A2CF615}" dt="2024-10-09T21:46:21.118" v="2952" actId="47"/>
        <pc:sldMkLst>
          <pc:docMk/>
          <pc:sldMk cId="4139630518" sldId="383"/>
        </pc:sldMkLst>
      </pc:sldChg>
      <pc:sldChg chg="modSp mod">
        <pc:chgData name="Batool, Nazre" userId="bb8bcf30-75a1-410b-8398-e76265c4dbbb" providerId="ADAL" clId="{002DAF0B-D9AA-41B3-BA7E-A8180A2CF615}" dt="2024-10-10T01:08:20.715" v="4693" actId="6549"/>
        <pc:sldMkLst>
          <pc:docMk/>
          <pc:sldMk cId="1919844417" sldId="384"/>
        </pc:sldMkLst>
        <pc:spChg chg="mod">
          <ac:chgData name="Batool, Nazre" userId="bb8bcf30-75a1-410b-8398-e76265c4dbbb" providerId="ADAL" clId="{002DAF0B-D9AA-41B3-BA7E-A8180A2CF615}" dt="2024-10-10T01:08:20.715" v="4693" actId="6549"/>
          <ac:spMkLst>
            <pc:docMk/>
            <pc:sldMk cId="1919844417" sldId="384"/>
            <ac:spMk id="3" creationId="{94D0EB80-0155-FE70-7181-FA6803A4FECA}"/>
          </ac:spMkLst>
        </pc:spChg>
      </pc:sldChg>
      <pc:sldChg chg="del">
        <pc:chgData name="Batool, Nazre" userId="bb8bcf30-75a1-410b-8398-e76265c4dbbb" providerId="ADAL" clId="{002DAF0B-D9AA-41B3-BA7E-A8180A2CF615}" dt="2024-10-09T21:46:21.118" v="2952" actId="47"/>
        <pc:sldMkLst>
          <pc:docMk/>
          <pc:sldMk cId="1867384217" sldId="385"/>
        </pc:sldMkLst>
      </pc:sldChg>
      <pc:sldChg chg="del">
        <pc:chgData name="Batool, Nazre" userId="bb8bcf30-75a1-410b-8398-e76265c4dbbb" providerId="ADAL" clId="{002DAF0B-D9AA-41B3-BA7E-A8180A2CF615}" dt="2024-10-09T21:46:21.118" v="2952" actId="47"/>
        <pc:sldMkLst>
          <pc:docMk/>
          <pc:sldMk cId="3033025247" sldId="386"/>
        </pc:sldMkLst>
      </pc:sldChg>
      <pc:sldChg chg="del">
        <pc:chgData name="Batool, Nazre" userId="bb8bcf30-75a1-410b-8398-e76265c4dbbb" providerId="ADAL" clId="{002DAF0B-D9AA-41B3-BA7E-A8180A2CF615}" dt="2024-10-09T21:46:21.118" v="2952" actId="47"/>
        <pc:sldMkLst>
          <pc:docMk/>
          <pc:sldMk cId="3720460702" sldId="387"/>
        </pc:sldMkLst>
      </pc:sldChg>
      <pc:sldChg chg="del">
        <pc:chgData name="Batool, Nazre" userId="bb8bcf30-75a1-410b-8398-e76265c4dbbb" providerId="ADAL" clId="{002DAF0B-D9AA-41B3-BA7E-A8180A2CF615}" dt="2024-10-09T21:46:21.118" v="2952" actId="47"/>
        <pc:sldMkLst>
          <pc:docMk/>
          <pc:sldMk cId="1053786400" sldId="388"/>
        </pc:sldMkLst>
      </pc:sldChg>
      <pc:sldChg chg="addSp modSp add mod ord modAnim">
        <pc:chgData name="Batool, Nazre" userId="bb8bcf30-75a1-410b-8398-e76265c4dbbb" providerId="ADAL" clId="{002DAF0B-D9AA-41B3-BA7E-A8180A2CF615}" dt="2024-10-09T21:45:54.399" v="2951" actId="1076"/>
        <pc:sldMkLst>
          <pc:docMk/>
          <pc:sldMk cId="2534263659" sldId="389"/>
        </pc:sldMkLst>
        <pc:spChg chg="add mod">
          <ac:chgData name="Batool, Nazre" userId="bb8bcf30-75a1-410b-8398-e76265c4dbbb" providerId="ADAL" clId="{002DAF0B-D9AA-41B3-BA7E-A8180A2CF615}" dt="2024-10-08T22:04:28.326" v="800" actId="1036"/>
          <ac:spMkLst>
            <pc:docMk/>
            <pc:sldMk cId="2534263659" sldId="389"/>
            <ac:spMk id="2" creationId="{19818087-AE2D-85D2-9586-771C7C468669}"/>
          </ac:spMkLst>
        </pc:spChg>
        <pc:spChg chg="mod">
          <ac:chgData name="Batool, Nazre" userId="bb8bcf30-75a1-410b-8398-e76265c4dbbb" providerId="ADAL" clId="{002DAF0B-D9AA-41B3-BA7E-A8180A2CF615}" dt="2024-10-08T22:04:34.525" v="801" actId="1076"/>
          <ac:spMkLst>
            <pc:docMk/>
            <pc:sldMk cId="2534263659" sldId="389"/>
            <ac:spMk id="3" creationId="{94D0EB80-0155-FE70-7181-FA6803A4FECA}"/>
          </ac:spMkLst>
        </pc:spChg>
        <pc:spChg chg="mod">
          <ac:chgData name="Batool, Nazre" userId="bb8bcf30-75a1-410b-8398-e76265c4dbbb" providerId="ADAL" clId="{002DAF0B-D9AA-41B3-BA7E-A8180A2CF615}" dt="2024-10-08T22:01:02.003" v="600" actId="20577"/>
          <ac:spMkLst>
            <pc:docMk/>
            <pc:sldMk cId="2534263659" sldId="389"/>
            <ac:spMk id="4" creationId="{39ACD579-F9B2-9736-27BF-0C1D82F7FC0D}"/>
          </ac:spMkLst>
        </pc:spChg>
        <pc:spChg chg="add mod">
          <ac:chgData name="Batool, Nazre" userId="bb8bcf30-75a1-410b-8398-e76265c4dbbb" providerId="ADAL" clId="{002DAF0B-D9AA-41B3-BA7E-A8180A2CF615}" dt="2024-10-08T22:04:28.326" v="800" actId="1036"/>
          <ac:spMkLst>
            <pc:docMk/>
            <pc:sldMk cId="2534263659" sldId="389"/>
            <ac:spMk id="5" creationId="{881367F8-669E-7B60-72FD-FCEB72B0C58E}"/>
          </ac:spMkLst>
        </pc:spChg>
        <pc:spChg chg="add mod">
          <ac:chgData name="Batool, Nazre" userId="bb8bcf30-75a1-410b-8398-e76265c4dbbb" providerId="ADAL" clId="{002DAF0B-D9AA-41B3-BA7E-A8180A2CF615}" dt="2024-10-08T22:04:28.326" v="800" actId="1036"/>
          <ac:spMkLst>
            <pc:docMk/>
            <pc:sldMk cId="2534263659" sldId="389"/>
            <ac:spMk id="11" creationId="{4054793C-33E1-BFA7-8E48-B702257D91F9}"/>
          </ac:spMkLst>
        </pc:spChg>
        <pc:spChg chg="add mod">
          <ac:chgData name="Batool, Nazre" userId="bb8bcf30-75a1-410b-8398-e76265c4dbbb" providerId="ADAL" clId="{002DAF0B-D9AA-41B3-BA7E-A8180A2CF615}" dt="2024-10-09T21:45:54.399" v="2951" actId="1076"/>
          <ac:spMkLst>
            <pc:docMk/>
            <pc:sldMk cId="2534263659" sldId="389"/>
            <ac:spMk id="12" creationId="{C48C7F6B-B256-F9DC-4785-9DD1B154B985}"/>
          </ac:spMkLst>
        </pc:spChg>
        <pc:picChg chg="add mod">
          <ac:chgData name="Batool, Nazre" userId="bb8bcf30-75a1-410b-8398-e76265c4dbbb" providerId="ADAL" clId="{002DAF0B-D9AA-41B3-BA7E-A8180A2CF615}" dt="2024-10-08T22:04:28.326" v="800" actId="1036"/>
          <ac:picMkLst>
            <pc:docMk/>
            <pc:sldMk cId="2534263659" sldId="389"/>
            <ac:picMk id="6" creationId="{9E3759F1-C423-30BF-FF56-A73AE1F4EF3F}"/>
          </ac:picMkLst>
        </pc:picChg>
        <pc:picChg chg="add mod">
          <ac:chgData name="Batool, Nazre" userId="bb8bcf30-75a1-410b-8398-e76265c4dbbb" providerId="ADAL" clId="{002DAF0B-D9AA-41B3-BA7E-A8180A2CF615}" dt="2024-10-08T22:04:28.326" v="800" actId="1036"/>
          <ac:picMkLst>
            <pc:docMk/>
            <pc:sldMk cId="2534263659" sldId="389"/>
            <ac:picMk id="7" creationId="{86DBB7E9-1A86-EC8A-70E1-846A031D3387}"/>
          </ac:picMkLst>
        </pc:picChg>
        <pc:picChg chg="add mod">
          <ac:chgData name="Batool, Nazre" userId="bb8bcf30-75a1-410b-8398-e76265c4dbbb" providerId="ADAL" clId="{002DAF0B-D9AA-41B3-BA7E-A8180A2CF615}" dt="2024-10-08T22:04:28.326" v="800" actId="1036"/>
          <ac:picMkLst>
            <pc:docMk/>
            <pc:sldMk cId="2534263659" sldId="389"/>
            <ac:picMk id="8" creationId="{85C01950-B919-CE77-D85C-DA2224C8D3CC}"/>
          </ac:picMkLst>
        </pc:picChg>
        <pc:picChg chg="add mod">
          <ac:chgData name="Batool, Nazre" userId="bb8bcf30-75a1-410b-8398-e76265c4dbbb" providerId="ADAL" clId="{002DAF0B-D9AA-41B3-BA7E-A8180A2CF615}" dt="2024-10-08T22:04:28.326" v="800" actId="1036"/>
          <ac:picMkLst>
            <pc:docMk/>
            <pc:sldMk cId="2534263659" sldId="389"/>
            <ac:picMk id="9" creationId="{CB8FCDD3-0CF0-F6F9-F1CA-5FAFE418ECB1}"/>
          </ac:picMkLst>
        </pc:picChg>
        <pc:picChg chg="add mod">
          <ac:chgData name="Batool, Nazre" userId="bb8bcf30-75a1-410b-8398-e76265c4dbbb" providerId="ADAL" clId="{002DAF0B-D9AA-41B3-BA7E-A8180A2CF615}" dt="2024-10-08T22:04:28.326" v="800" actId="1036"/>
          <ac:picMkLst>
            <pc:docMk/>
            <pc:sldMk cId="2534263659" sldId="389"/>
            <ac:picMk id="10" creationId="{57CFA642-C258-2B30-07A8-1A8376744226}"/>
          </ac:picMkLst>
        </pc:picChg>
      </pc:sldChg>
      <pc:sldChg chg="addSp delSp modSp add mod">
        <pc:chgData name="Batool, Nazre" userId="bb8bcf30-75a1-410b-8398-e76265c4dbbb" providerId="ADAL" clId="{002DAF0B-D9AA-41B3-BA7E-A8180A2CF615}" dt="2024-10-10T01:27:25.951" v="5248" actId="404"/>
        <pc:sldMkLst>
          <pc:docMk/>
          <pc:sldMk cId="341958250" sldId="390"/>
        </pc:sldMkLst>
        <pc:spChg chg="add mod">
          <ac:chgData name="Batool, Nazre" userId="bb8bcf30-75a1-410b-8398-e76265c4dbbb" providerId="ADAL" clId="{002DAF0B-D9AA-41B3-BA7E-A8180A2CF615}" dt="2024-10-10T01:26:10.316" v="5226" actId="14100"/>
          <ac:spMkLst>
            <pc:docMk/>
            <pc:sldMk cId="341958250" sldId="390"/>
            <ac:spMk id="2" creationId="{02F4214B-6997-C609-A64B-AB8D2DC1AB1B}"/>
          </ac:spMkLst>
        </pc:spChg>
        <pc:spChg chg="mod">
          <ac:chgData name="Batool, Nazre" userId="bb8bcf30-75a1-410b-8398-e76265c4dbbb" providerId="ADAL" clId="{002DAF0B-D9AA-41B3-BA7E-A8180A2CF615}" dt="2024-10-09T21:58:00.611" v="3117" actId="14100"/>
          <ac:spMkLst>
            <pc:docMk/>
            <pc:sldMk cId="341958250" sldId="390"/>
            <ac:spMk id="3" creationId="{94D0EB80-0155-FE70-7181-FA6803A4FECA}"/>
          </ac:spMkLst>
        </pc:spChg>
        <pc:spChg chg="add mod">
          <ac:chgData name="Batool, Nazre" userId="bb8bcf30-75a1-410b-8398-e76265c4dbbb" providerId="ADAL" clId="{002DAF0B-D9AA-41B3-BA7E-A8180A2CF615}" dt="2024-10-10T01:27:25.951" v="5248" actId="404"/>
          <ac:spMkLst>
            <pc:docMk/>
            <pc:sldMk cId="341958250" sldId="390"/>
            <ac:spMk id="5" creationId="{EB27C2BF-3F33-AE96-59A8-15C66CA92B11}"/>
          </ac:spMkLst>
        </pc:spChg>
        <pc:spChg chg="del mod">
          <ac:chgData name="Batool, Nazre" userId="bb8bcf30-75a1-410b-8398-e76265c4dbbb" providerId="ADAL" clId="{002DAF0B-D9AA-41B3-BA7E-A8180A2CF615}" dt="2024-10-09T21:51:06.617" v="3032" actId="478"/>
          <ac:spMkLst>
            <pc:docMk/>
            <pc:sldMk cId="341958250" sldId="390"/>
            <ac:spMk id="7" creationId="{C7E58648-5076-3475-1AC9-02DA7386528D}"/>
          </ac:spMkLst>
        </pc:spChg>
        <pc:picChg chg="add mod">
          <ac:chgData name="Batool, Nazre" userId="bb8bcf30-75a1-410b-8398-e76265c4dbbb" providerId="ADAL" clId="{002DAF0B-D9AA-41B3-BA7E-A8180A2CF615}" dt="2024-10-09T21:57:47.057" v="3115" actId="1076"/>
          <ac:picMkLst>
            <pc:docMk/>
            <pc:sldMk cId="341958250" sldId="390"/>
            <ac:picMk id="1026" creationId="{EE5786EC-E375-717F-0F04-7464F0AFB635}"/>
          </ac:picMkLst>
        </pc:picChg>
      </pc:sldChg>
      <pc:sldChg chg="addSp delSp modSp mod">
        <pc:chgData name="Batool, Nazre" userId="bb8bcf30-75a1-410b-8398-e76265c4dbbb" providerId="ADAL" clId="{002DAF0B-D9AA-41B3-BA7E-A8180A2CF615}" dt="2024-10-09T18:31:18.888" v="1914" actId="478"/>
        <pc:sldMkLst>
          <pc:docMk/>
          <pc:sldMk cId="291071463" sldId="391"/>
        </pc:sldMkLst>
        <pc:spChg chg="mod">
          <ac:chgData name="Batool, Nazre" userId="bb8bcf30-75a1-410b-8398-e76265c4dbbb" providerId="ADAL" clId="{002DAF0B-D9AA-41B3-BA7E-A8180A2CF615}" dt="2024-10-09T18:29:28.538" v="1905" actId="20577"/>
          <ac:spMkLst>
            <pc:docMk/>
            <pc:sldMk cId="291071463" sldId="391"/>
            <ac:spMk id="3" creationId="{94D0EB80-0155-FE70-7181-FA6803A4FECA}"/>
          </ac:spMkLst>
        </pc:spChg>
        <pc:spChg chg="add mod">
          <ac:chgData name="Batool, Nazre" userId="bb8bcf30-75a1-410b-8398-e76265c4dbbb" providerId="ADAL" clId="{002DAF0B-D9AA-41B3-BA7E-A8180A2CF615}" dt="2024-10-09T18:18:18.130" v="1439" actId="14100"/>
          <ac:spMkLst>
            <pc:docMk/>
            <pc:sldMk cId="291071463" sldId="391"/>
            <ac:spMk id="5" creationId="{907DF8EE-7C01-AA7C-6A89-1C1114332F58}"/>
          </ac:spMkLst>
        </pc:spChg>
        <pc:spChg chg="add mod">
          <ac:chgData name="Batool, Nazre" userId="bb8bcf30-75a1-410b-8398-e76265c4dbbb" providerId="ADAL" clId="{002DAF0B-D9AA-41B3-BA7E-A8180A2CF615}" dt="2024-10-09T18:18:09.226" v="1438" actId="14100"/>
          <ac:spMkLst>
            <pc:docMk/>
            <pc:sldMk cId="291071463" sldId="391"/>
            <ac:spMk id="6" creationId="{61488A19-518F-107D-438C-BAA65DE0F3FD}"/>
          </ac:spMkLst>
        </pc:spChg>
        <pc:spChg chg="del">
          <ac:chgData name="Batool, Nazre" userId="bb8bcf30-75a1-410b-8398-e76265c4dbbb" providerId="ADAL" clId="{002DAF0B-D9AA-41B3-BA7E-A8180A2CF615}" dt="2024-10-09T18:24:19.400" v="1712" actId="478"/>
          <ac:spMkLst>
            <pc:docMk/>
            <pc:sldMk cId="291071463" sldId="391"/>
            <ac:spMk id="7" creationId="{C7E58648-5076-3475-1AC9-02DA7386528D}"/>
          </ac:spMkLst>
        </pc:spChg>
        <pc:spChg chg="add mod">
          <ac:chgData name="Batool, Nazre" userId="bb8bcf30-75a1-410b-8398-e76265c4dbbb" providerId="ADAL" clId="{002DAF0B-D9AA-41B3-BA7E-A8180A2CF615}" dt="2024-10-09T18:19:36.492" v="1476" actId="1076"/>
          <ac:spMkLst>
            <pc:docMk/>
            <pc:sldMk cId="291071463" sldId="391"/>
            <ac:spMk id="11" creationId="{6B46D214-5787-F04A-0857-CCC660E380BD}"/>
          </ac:spMkLst>
        </pc:spChg>
        <pc:spChg chg="add mod">
          <ac:chgData name="Batool, Nazre" userId="bb8bcf30-75a1-410b-8398-e76265c4dbbb" providerId="ADAL" clId="{002DAF0B-D9AA-41B3-BA7E-A8180A2CF615}" dt="2024-10-09T18:20:08.312" v="1517" actId="1076"/>
          <ac:spMkLst>
            <pc:docMk/>
            <pc:sldMk cId="291071463" sldId="391"/>
            <ac:spMk id="12" creationId="{9B09118E-34EF-1C05-D931-3C36FA3ECD42}"/>
          </ac:spMkLst>
        </pc:spChg>
        <pc:spChg chg="add mod">
          <ac:chgData name="Batool, Nazre" userId="bb8bcf30-75a1-410b-8398-e76265c4dbbb" providerId="ADAL" clId="{002DAF0B-D9AA-41B3-BA7E-A8180A2CF615}" dt="2024-10-09T18:29:04.912" v="1876" actId="14100"/>
          <ac:spMkLst>
            <pc:docMk/>
            <pc:sldMk cId="291071463" sldId="391"/>
            <ac:spMk id="14" creationId="{DFBB2E7A-6300-45AD-3C78-63DF20ABFF65}"/>
          </ac:spMkLst>
        </pc:spChg>
        <pc:spChg chg="add mod">
          <ac:chgData name="Batool, Nazre" userId="bb8bcf30-75a1-410b-8398-e76265c4dbbb" providerId="ADAL" clId="{002DAF0B-D9AA-41B3-BA7E-A8180A2CF615}" dt="2024-10-09T18:28:54.628" v="1875" actId="1038"/>
          <ac:spMkLst>
            <pc:docMk/>
            <pc:sldMk cId="291071463" sldId="391"/>
            <ac:spMk id="15" creationId="{F240386A-A77B-4E84-2081-C1BE7DBEE6C8}"/>
          </ac:spMkLst>
        </pc:spChg>
        <pc:spChg chg="add mod">
          <ac:chgData name="Batool, Nazre" userId="bb8bcf30-75a1-410b-8398-e76265c4dbbb" providerId="ADAL" clId="{002DAF0B-D9AA-41B3-BA7E-A8180A2CF615}" dt="2024-10-09T18:29:18.486" v="1904" actId="20577"/>
          <ac:spMkLst>
            <pc:docMk/>
            <pc:sldMk cId="291071463" sldId="391"/>
            <ac:spMk id="18" creationId="{8C65404B-95B8-8A78-A4F6-067FF37D46E1}"/>
          </ac:spMkLst>
        </pc:spChg>
        <pc:spChg chg="add mod">
          <ac:chgData name="Batool, Nazre" userId="bb8bcf30-75a1-410b-8398-e76265c4dbbb" providerId="ADAL" clId="{002DAF0B-D9AA-41B3-BA7E-A8180A2CF615}" dt="2024-10-09T18:28:54.628" v="1875" actId="1038"/>
          <ac:spMkLst>
            <pc:docMk/>
            <pc:sldMk cId="291071463" sldId="391"/>
            <ac:spMk id="19" creationId="{7705F7BC-D323-58B1-791C-C8837537B7DC}"/>
          </ac:spMkLst>
        </pc:spChg>
        <pc:picChg chg="add mod">
          <ac:chgData name="Batool, Nazre" userId="bb8bcf30-75a1-410b-8398-e76265c4dbbb" providerId="ADAL" clId="{002DAF0B-D9AA-41B3-BA7E-A8180A2CF615}" dt="2024-10-09T18:17:20.793" v="1430" actId="14100"/>
          <ac:picMkLst>
            <pc:docMk/>
            <pc:sldMk cId="291071463" sldId="391"/>
            <ac:picMk id="2" creationId="{633CBF5D-60D3-BE31-70FA-9941DBD28BFD}"/>
          </ac:picMkLst>
        </pc:picChg>
        <pc:picChg chg="add mod">
          <ac:chgData name="Batool, Nazre" userId="bb8bcf30-75a1-410b-8398-e76265c4dbbb" providerId="ADAL" clId="{002DAF0B-D9AA-41B3-BA7E-A8180A2CF615}" dt="2024-10-09T18:28:15.688" v="1793" actId="1076"/>
          <ac:picMkLst>
            <pc:docMk/>
            <pc:sldMk cId="291071463" sldId="391"/>
            <ac:picMk id="13" creationId="{0F26C138-234C-CE54-B732-3E6BC1BB078C}"/>
          </ac:picMkLst>
        </pc:picChg>
        <pc:picChg chg="add del mod">
          <ac:chgData name="Batool, Nazre" userId="bb8bcf30-75a1-410b-8398-e76265c4dbbb" providerId="ADAL" clId="{002DAF0B-D9AA-41B3-BA7E-A8180A2CF615}" dt="2024-10-09T18:30:52.248" v="1910" actId="478"/>
          <ac:picMkLst>
            <pc:docMk/>
            <pc:sldMk cId="291071463" sldId="391"/>
            <ac:picMk id="22" creationId="{3BC842A0-37E2-8B64-D9E5-382073647589}"/>
          </ac:picMkLst>
        </pc:picChg>
        <pc:picChg chg="add del mod">
          <ac:chgData name="Batool, Nazre" userId="bb8bcf30-75a1-410b-8398-e76265c4dbbb" providerId="ADAL" clId="{002DAF0B-D9AA-41B3-BA7E-A8180A2CF615}" dt="2024-10-09T18:31:18.888" v="1914" actId="478"/>
          <ac:picMkLst>
            <pc:docMk/>
            <pc:sldMk cId="291071463" sldId="391"/>
            <ac:picMk id="24" creationId="{3141E7D8-2BC9-4144-973B-6030A0C30088}"/>
          </ac:picMkLst>
        </pc:picChg>
        <pc:cxnChg chg="add mod">
          <ac:chgData name="Batool, Nazre" userId="bb8bcf30-75a1-410b-8398-e76265c4dbbb" providerId="ADAL" clId="{002DAF0B-D9AA-41B3-BA7E-A8180A2CF615}" dt="2024-10-09T18:18:32.530" v="1441" actId="208"/>
          <ac:cxnSpMkLst>
            <pc:docMk/>
            <pc:sldMk cId="291071463" sldId="391"/>
            <ac:cxnSpMk id="9" creationId="{C1C20BFF-997E-9782-1446-6DADCF138982}"/>
          </ac:cxnSpMkLst>
        </pc:cxnChg>
        <pc:cxnChg chg="add mod">
          <ac:chgData name="Batool, Nazre" userId="bb8bcf30-75a1-410b-8398-e76265c4dbbb" providerId="ADAL" clId="{002DAF0B-D9AA-41B3-BA7E-A8180A2CF615}" dt="2024-10-09T18:18:42.517" v="1443" actId="1076"/>
          <ac:cxnSpMkLst>
            <pc:docMk/>
            <pc:sldMk cId="291071463" sldId="391"/>
            <ac:cxnSpMk id="10" creationId="{877E0ED8-586F-7E91-FEA5-C6743C6E5874}"/>
          </ac:cxnSpMkLst>
        </pc:cxnChg>
        <pc:cxnChg chg="add mod">
          <ac:chgData name="Batool, Nazre" userId="bb8bcf30-75a1-410b-8398-e76265c4dbbb" providerId="ADAL" clId="{002DAF0B-D9AA-41B3-BA7E-A8180A2CF615}" dt="2024-10-09T18:29:04.912" v="1876" actId="14100"/>
          <ac:cxnSpMkLst>
            <pc:docMk/>
            <pc:sldMk cId="291071463" sldId="391"/>
            <ac:cxnSpMk id="16" creationId="{4DDB7216-A972-03A7-2332-E131C3008FB5}"/>
          </ac:cxnSpMkLst>
        </pc:cxnChg>
        <pc:cxnChg chg="add mod">
          <ac:chgData name="Batool, Nazre" userId="bb8bcf30-75a1-410b-8398-e76265c4dbbb" providerId="ADAL" clId="{002DAF0B-D9AA-41B3-BA7E-A8180A2CF615}" dt="2024-10-09T18:28:54.628" v="1875" actId="1038"/>
          <ac:cxnSpMkLst>
            <pc:docMk/>
            <pc:sldMk cId="291071463" sldId="391"/>
            <ac:cxnSpMk id="17" creationId="{31BC07B5-3AA2-1D6C-96CF-2E55EE792C91}"/>
          </ac:cxnSpMkLst>
        </pc:cxnChg>
      </pc:sldChg>
      <pc:sldChg chg="addSp delSp modSp mod">
        <pc:chgData name="Batool, Nazre" userId="bb8bcf30-75a1-410b-8398-e76265c4dbbb" providerId="ADAL" clId="{002DAF0B-D9AA-41B3-BA7E-A8180A2CF615}" dt="2024-10-09T22:00:36.062" v="3186" actId="6549"/>
        <pc:sldMkLst>
          <pc:docMk/>
          <pc:sldMk cId="1244154045" sldId="392"/>
        </pc:sldMkLst>
        <pc:spChg chg="mod">
          <ac:chgData name="Batool, Nazre" userId="bb8bcf30-75a1-410b-8398-e76265c4dbbb" providerId="ADAL" clId="{002DAF0B-D9AA-41B3-BA7E-A8180A2CF615}" dt="2024-10-09T22:00:36.062" v="3186" actId="6549"/>
          <ac:spMkLst>
            <pc:docMk/>
            <pc:sldMk cId="1244154045" sldId="392"/>
            <ac:spMk id="3" creationId="{94D0EB80-0155-FE70-7181-FA6803A4FECA}"/>
          </ac:spMkLst>
        </pc:spChg>
        <pc:spChg chg="add del">
          <ac:chgData name="Batool, Nazre" userId="bb8bcf30-75a1-410b-8398-e76265c4dbbb" providerId="ADAL" clId="{002DAF0B-D9AA-41B3-BA7E-A8180A2CF615}" dt="2024-10-09T18:38:22.552" v="1951" actId="22"/>
          <ac:spMkLst>
            <pc:docMk/>
            <pc:sldMk cId="1244154045" sldId="392"/>
            <ac:spMk id="6" creationId="{4932D94B-1648-7027-FD3F-DBB6B4F6EC46}"/>
          </ac:spMkLst>
        </pc:spChg>
        <pc:spChg chg="del">
          <ac:chgData name="Batool, Nazre" userId="bb8bcf30-75a1-410b-8398-e76265c4dbbb" providerId="ADAL" clId="{002DAF0B-D9AA-41B3-BA7E-A8180A2CF615}" dt="2024-10-09T18:41:13.978" v="2024" actId="478"/>
          <ac:spMkLst>
            <pc:docMk/>
            <pc:sldMk cId="1244154045" sldId="392"/>
            <ac:spMk id="7" creationId="{C7E58648-5076-3475-1AC9-02DA7386528D}"/>
          </ac:spMkLst>
        </pc:spChg>
        <pc:spChg chg="add mod">
          <ac:chgData name="Batool, Nazre" userId="bb8bcf30-75a1-410b-8398-e76265c4dbbb" providerId="ADAL" clId="{002DAF0B-D9AA-41B3-BA7E-A8180A2CF615}" dt="2024-10-09T18:41:06.150" v="2023" actId="14100"/>
          <ac:spMkLst>
            <pc:docMk/>
            <pc:sldMk cId="1244154045" sldId="392"/>
            <ac:spMk id="9" creationId="{5A0A8699-7876-D860-BA34-9B9CD9F6CED8}"/>
          </ac:spMkLst>
        </pc:spChg>
        <pc:spChg chg="add mod">
          <ac:chgData name="Batool, Nazre" userId="bb8bcf30-75a1-410b-8398-e76265c4dbbb" providerId="ADAL" clId="{002DAF0B-D9AA-41B3-BA7E-A8180A2CF615}" dt="2024-10-09T18:40:56.098" v="2019" actId="14100"/>
          <ac:spMkLst>
            <pc:docMk/>
            <pc:sldMk cId="1244154045" sldId="392"/>
            <ac:spMk id="10" creationId="{CAC0F1B0-1FF7-B8C2-C5EB-0E3787FAB885}"/>
          </ac:spMkLst>
        </pc:spChg>
        <pc:picChg chg="add mod">
          <ac:chgData name="Batool, Nazre" userId="bb8bcf30-75a1-410b-8398-e76265c4dbbb" providerId="ADAL" clId="{002DAF0B-D9AA-41B3-BA7E-A8180A2CF615}" dt="2024-10-09T18:40:58.887" v="2021" actId="1076"/>
          <ac:picMkLst>
            <pc:docMk/>
            <pc:sldMk cId="1244154045" sldId="392"/>
            <ac:picMk id="2" creationId="{7DC01646-9A89-DD6C-971E-E0DA81D2B94A}"/>
          </ac:picMkLst>
        </pc:picChg>
        <pc:picChg chg="add mod">
          <ac:chgData name="Batool, Nazre" userId="bb8bcf30-75a1-410b-8398-e76265c4dbbb" providerId="ADAL" clId="{002DAF0B-D9AA-41B3-BA7E-A8180A2CF615}" dt="2024-10-09T22:00:28.644" v="3183" actId="1076"/>
          <ac:picMkLst>
            <pc:docMk/>
            <pc:sldMk cId="1244154045" sldId="392"/>
            <ac:picMk id="8" creationId="{C4107EC4-244C-6332-E390-8780DE4DA2D1}"/>
          </ac:picMkLst>
        </pc:picChg>
      </pc:sldChg>
      <pc:sldChg chg="addSp delSp modSp mod">
        <pc:chgData name="Batool, Nazre" userId="bb8bcf30-75a1-410b-8398-e76265c4dbbb" providerId="ADAL" clId="{002DAF0B-D9AA-41B3-BA7E-A8180A2CF615}" dt="2024-10-09T22:10:58.444" v="3621" actId="255"/>
        <pc:sldMkLst>
          <pc:docMk/>
          <pc:sldMk cId="3124453800" sldId="393"/>
        </pc:sldMkLst>
        <pc:spChg chg="mod">
          <ac:chgData name="Batool, Nazre" userId="bb8bcf30-75a1-410b-8398-e76265c4dbbb" providerId="ADAL" clId="{002DAF0B-D9AA-41B3-BA7E-A8180A2CF615}" dt="2024-10-09T22:10:58.444" v="3621" actId="255"/>
          <ac:spMkLst>
            <pc:docMk/>
            <pc:sldMk cId="3124453800" sldId="393"/>
            <ac:spMk id="3" creationId="{94D0EB80-0155-FE70-7181-FA6803A4FECA}"/>
          </ac:spMkLst>
        </pc:spChg>
        <pc:picChg chg="add mod">
          <ac:chgData name="Batool, Nazre" userId="bb8bcf30-75a1-410b-8398-e76265c4dbbb" providerId="ADAL" clId="{002DAF0B-D9AA-41B3-BA7E-A8180A2CF615}" dt="2024-10-09T22:06:07.025" v="3382" actId="14100"/>
          <ac:picMkLst>
            <pc:docMk/>
            <pc:sldMk cId="3124453800" sldId="393"/>
            <ac:picMk id="2" creationId="{F3A2F5C8-BAFD-F872-750D-E37CBD49544A}"/>
          </ac:picMkLst>
        </pc:picChg>
        <pc:picChg chg="del">
          <ac:chgData name="Batool, Nazre" userId="bb8bcf30-75a1-410b-8398-e76265c4dbbb" providerId="ADAL" clId="{002DAF0B-D9AA-41B3-BA7E-A8180A2CF615}" dt="2024-10-09T19:17:17.318" v="2310" actId="478"/>
          <ac:picMkLst>
            <pc:docMk/>
            <pc:sldMk cId="3124453800" sldId="393"/>
            <ac:picMk id="1026" creationId="{C8B785E0-D7A7-5E15-BA14-5F9FDAE777BE}"/>
          </ac:picMkLst>
        </pc:picChg>
      </pc:sldChg>
      <pc:sldChg chg="addSp delSp modSp mod ord">
        <pc:chgData name="Batool, Nazre" userId="bb8bcf30-75a1-410b-8398-e76265c4dbbb" providerId="ADAL" clId="{002DAF0B-D9AA-41B3-BA7E-A8180A2CF615}" dt="2024-10-10T01:27:47.907" v="5249" actId="13926"/>
        <pc:sldMkLst>
          <pc:docMk/>
          <pc:sldMk cId="234916261" sldId="394"/>
        </pc:sldMkLst>
        <pc:spChg chg="mod">
          <ac:chgData name="Batool, Nazre" userId="bb8bcf30-75a1-410b-8398-e76265c4dbbb" providerId="ADAL" clId="{002DAF0B-D9AA-41B3-BA7E-A8180A2CF615}" dt="2024-10-09T22:10:00.574" v="3561" actId="403"/>
          <ac:spMkLst>
            <pc:docMk/>
            <pc:sldMk cId="234916261" sldId="394"/>
            <ac:spMk id="3" creationId="{94D0EB80-0155-FE70-7181-FA6803A4FECA}"/>
          </ac:spMkLst>
        </pc:spChg>
        <pc:spChg chg="mod">
          <ac:chgData name="Batool, Nazre" userId="bb8bcf30-75a1-410b-8398-e76265c4dbbb" providerId="ADAL" clId="{002DAF0B-D9AA-41B3-BA7E-A8180A2CF615}" dt="2024-10-10T01:27:47.907" v="5249" actId="13926"/>
          <ac:spMkLst>
            <pc:docMk/>
            <pc:sldMk cId="234916261" sldId="394"/>
            <ac:spMk id="4" creationId="{39ACD579-F9B2-9736-27BF-0C1D82F7FC0D}"/>
          </ac:spMkLst>
        </pc:spChg>
        <pc:picChg chg="add mod">
          <ac:chgData name="Batool, Nazre" userId="bb8bcf30-75a1-410b-8398-e76265c4dbbb" providerId="ADAL" clId="{002DAF0B-D9AA-41B3-BA7E-A8180A2CF615}" dt="2024-10-09T22:06:34.696" v="3405" actId="1036"/>
          <ac:picMkLst>
            <pc:docMk/>
            <pc:sldMk cId="234916261" sldId="394"/>
            <ac:picMk id="2" creationId="{29097A6C-DA4B-A2F4-F2E7-766056E22A87}"/>
          </ac:picMkLst>
        </pc:picChg>
        <pc:picChg chg="del">
          <ac:chgData name="Batool, Nazre" userId="bb8bcf30-75a1-410b-8398-e76265c4dbbb" providerId="ADAL" clId="{002DAF0B-D9AA-41B3-BA7E-A8180A2CF615}" dt="2024-10-09T19:13:31.575" v="2191" actId="478"/>
          <ac:picMkLst>
            <pc:docMk/>
            <pc:sldMk cId="234916261" sldId="394"/>
            <ac:picMk id="1026" creationId="{C8B785E0-D7A7-5E15-BA14-5F9FDAE777BE}"/>
          </ac:picMkLst>
        </pc:picChg>
      </pc:sldChg>
      <pc:sldChg chg="del">
        <pc:chgData name="Batool, Nazre" userId="bb8bcf30-75a1-410b-8398-e76265c4dbbb" providerId="ADAL" clId="{002DAF0B-D9AA-41B3-BA7E-A8180A2CF615}" dt="2024-10-10T01:05:34.661" v="4569" actId="47"/>
        <pc:sldMkLst>
          <pc:docMk/>
          <pc:sldMk cId="1217788064" sldId="396"/>
        </pc:sldMkLst>
      </pc:sldChg>
      <pc:sldChg chg="modSp mod">
        <pc:chgData name="Batool, Nazre" userId="bb8bcf30-75a1-410b-8398-e76265c4dbbb" providerId="ADAL" clId="{002DAF0B-D9AA-41B3-BA7E-A8180A2CF615}" dt="2024-10-10T01:04:47.488" v="4568" actId="6549"/>
        <pc:sldMkLst>
          <pc:docMk/>
          <pc:sldMk cId="2600618833" sldId="397"/>
        </pc:sldMkLst>
        <pc:spChg chg="mod">
          <ac:chgData name="Batool, Nazre" userId="bb8bcf30-75a1-410b-8398-e76265c4dbbb" providerId="ADAL" clId="{002DAF0B-D9AA-41B3-BA7E-A8180A2CF615}" dt="2024-10-10T01:04:47.488" v="4568" actId="6549"/>
          <ac:spMkLst>
            <pc:docMk/>
            <pc:sldMk cId="2600618833" sldId="397"/>
            <ac:spMk id="3" creationId="{63BDF63B-5E38-F80D-2BB6-9C7C1F81002E}"/>
          </ac:spMkLst>
        </pc:spChg>
      </pc:sldChg>
      <pc:sldChg chg="del">
        <pc:chgData name="Batool, Nazre" userId="bb8bcf30-75a1-410b-8398-e76265c4dbbb" providerId="ADAL" clId="{002DAF0B-D9AA-41B3-BA7E-A8180A2CF615}" dt="2024-10-09T20:03:47.195" v="2557" actId="47"/>
        <pc:sldMkLst>
          <pc:docMk/>
          <pc:sldMk cId="3778158546" sldId="398"/>
        </pc:sldMkLst>
      </pc:sldChg>
      <pc:sldChg chg="modSp mod">
        <pc:chgData name="Batool, Nazre" userId="bb8bcf30-75a1-410b-8398-e76265c4dbbb" providerId="ADAL" clId="{002DAF0B-D9AA-41B3-BA7E-A8180A2CF615}" dt="2024-10-09T22:12:36.560" v="3635" actId="6549"/>
        <pc:sldMkLst>
          <pc:docMk/>
          <pc:sldMk cId="3202531926" sldId="399"/>
        </pc:sldMkLst>
        <pc:spChg chg="mod">
          <ac:chgData name="Batool, Nazre" userId="bb8bcf30-75a1-410b-8398-e76265c4dbbb" providerId="ADAL" clId="{002DAF0B-D9AA-41B3-BA7E-A8180A2CF615}" dt="2024-10-09T22:12:36.560" v="3635" actId="6549"/>
          <ac:spMkLst>
            <pc:docMk/>
            <pc:sldMk cId="3202531926" sldId="399"/>
            <ac:spMk id="3" creationId="{94D0EB80-0155-FE70-7181-FA6803A4FECA}"/>
          </ac:spMkLst>
        </pc:spChg>
        <pc:spChg chg="mod">
          <ac:chgData name="Batool, Nazre" userId="bb8bcf30-75a1-410b-8398-e76265c4dbbb" providerId="ADAL" clId="{002DAF0B-D9AA-41B3-BA7E-A8180A2CF615}" dt="2024-10-09T20:46:03.387" v="2606" actId="14100"/>
          <ac:spMkLst>
            <pc:docMk/>
            <pc:sldMk cId="3202531926" sldId="399"/>
            <ac:spMk id="10" creationId="{46940C7F-591F-EF32-8C3A-BCCD0658FCDD}"/>
          </ac:spMkLst>
        </pc:spChg>
      </pc:sldChg>
      <pc:sldChg chg="addSp delSp modSp mod">
        <pc:chgData name="Batool, Nazre" userId="bb8bcf30-75a1-410b-8398-e76265c4dbbb" providerId="ADAL" clId="{002DAF0B-D9AA-41B3-BA7E-A8180A2CF615}" dt="2024-10-09T22:13:49.346" v="3658" actId="20577"/>
        <pc:sldMkLst>
          <pc:docMk/>
          <pc:sldMk cId="1020341738" sldId="400"/>
        </pc:sldMkLst>
        <pc:spChg chg="mod">
          <ac:chgData name="Batool, Nazre" userId="bb8bcf30-75a1-410b-8398-e76265c4dbbb" providerId="ADAL" clId="{002DAF0B-D9AA-41B3-BA7E-A8180A2CF615}" dt="2024-10-09T22:13:49.346" v="3658" actId="20577"/>
          <ac:spMkLst>
            <pc:docMk/>
            <pc:sldMk cId="1020341738" sldId="400"/>
            <ac:spMk id="3" creationId="{94D0EB80-0155-FE70-7181-FA6803A4FECA}"/>
          </ac:spMkLst>
        </pc:spChg>
        <pc:spChg chg="mod">
          <ac:chgData name="Batool, Nazre" userId="bb8bcf30-75a1-410b-8398-e76265c4dbbb" providerId="ADAL" clId="{002DAF0B-D9AA-41B3-BA7E-A8180A2CF615}" dt="2024-10-09T20:44:23.923" v="2602" actId="6549"/>
          <ac:spMkLst>
            <pc:docMk/>
            <pc:sldMk cId="1020341738" sldId="400"/>
            <ac:spMk id="4" creationId="{39ACD579-F9B2-9736-27BF-0C1D82F7FC0D}"/>
          </ac:spMkLst>
        </pc:spChg>
        <pc:picChg chg="add mod">
          <ac:chgData name="Batool, Nazre" userId="bb8bcf30-75a1-410b-8398-e76265c4dbbb" providerId="ADAL" clId="{002DAF0B-D9AA-41B3-BA7E-A8180A2CF615}" dt="2024-10-09T20:47:52.053" v="2613" actId="1076"/>
          <ac:picMkLst>
            <pc:docMk/>
            <pc:sldMk cId="1020341738" sldId="400"/>
            <ac:picMk id="2" creationId="{7F085ADF-CABC-9ED6-767F-3C44C38DBB34}"/>
          </ac:picMkLst>
        </pc:picChg>
        <pc:picChg chg="add mod">
          <ac:chgData name="Batool, Nazre" userId="bb8bcf30-75a1-410b-8398-e76265c4dbbb" providerId="ADAL" clId="{002DAF0B-D9AA-41B3-BA7E-A8180A2CF615}" dt="2024-10-09T22:13:46.425" v="3657" actId="1076"/>
          <ac:picMkLst>
            <pc:docMk/>
            <pc:sldMk cId="1020341738" sldId="400"/>
            <ac:picMk id="5" creationId="{CCBDE7BD-35F5-EC9B-88E0-85A5E803FE98}"/>
          </ac:picMkLst>
        </pc:picChg>
        <pc:picChg chg="del">
          <ac:chgData name="Batool, Nazre" userId="bb8bcf30-75a1-410b-8398-e76265c4dbbb" providerId="ADAL" clId="{002DAF0B-D9AA-41B3-BA7E-A8180A2CF615}" dt="2024-10-09T20:47:19.431" v="2609" actId="478"/>
          <ac:picMkLst>
            <pc:docMk/>
            <pc:sldMk cId="1020341738" sldId="400"/>
            <ac:picMk id="1026" creationId="{C8B785E0-D7A7-5E15-BA14-5F9FDAE777BE}"/>
          </ac:picMkLst>
        </pc:picChg>
      </pc:sldChg>
      <pc:sldChg chg="addSp delSp modSp mod">
        <pc:chgData name="Batool, Nazre" userId="bb8bcf30-75a1-410b-8398-e76265c4dbbb" providerId="ADAL" clId="{002DAF0B-D9AA-41B3-BA7E-A8180A2CF615}" dt="2024-10-09T22:11:34.459" v="3624" actId="403"/>
        <pc:sldMkLst>
          <pc:docMk/>
          <pc:sldMk cId="1139117994" sldId="401"/>
        </pc:sldMkLst>
        <pc:spChg chg="mod">
          <ac:chgData name="Batool, Nazre" userId="bb8bcf30-75a1-410b-8398-e76265c4dbbb" providerId="ADAL" clId="{002DAF0B-D9AA-41B3-BA7E-A8180A2CF615}" dt="2024-10-09T22:11:34.459" v="3624" actId="403"/>
          <ac:spMkLst>
            <pc:docMk/>
            <pc:sldMk cId="1139117994" sldId="401"/>
            <ac:spMk id="3" creationId="{94D0EB80-0155-FE70-7181-FA6803A4FECA}"/>
          </ac:spMkLst>
        </pc:spChg>
        <pc:spChg chg="del">
          <ac:chgData name="Batool, Nazre" userId="bb8bcf30-75a1-410b-8398-e76265c4dbbb" providerId="ADAL" clId="{002DAF0B-D9AA-41B3-BA7E-A8180A2CF615}" dt="2024-10-09T22:07:44.662" v="3410" actId="478"/>
          <ac:spMkLst>
            <pc:docMk/>
            <pc:sldMk cId="1139117994" sldId="401"/>
            <ac:spMk id="6" creationId="{2EC4A076-D70D-03DE-58A9-AF1E96D18C5E}"/>
          </ac:spMkLst>
        </pc:spChg>
        <pc:picChg chg="add mod">
          <ac:chgData name="Batool, Nazre" userId="bb8bcf30-75a1-410b-8398-e76265c4dbbb" providerId="ADAL" clId="{002DAF0B-D9AA-41B3-BA7E-A8180A2CF615}" dt="2024-10-09T22:07:53.309" v="3412" actId="14100"/>
          <ac:picMkLst>
            <pc:docMk/>
            <pc:sldMk cId="1139117994" sldId="401"/>
            <ac:picMk id="2" creationId="{EC6937E1-EF39-18B4-47DE-852C6D149757}"/>
          </ac:picMkLst>
        </pc:picChg>
        <pc:picChg chg="del mod">
          <ac:chgData name="Batool, Nazre" userId="bb8bcf30-75a1-410b-8398-e76265c4dbbb" providerId="ADAL" clId="{002DAF0B-D9AA-41B3-BA7E-A8180A2CF615}" dt="2024-10-09T22:07:41.266" v="3409" actId="478"/>
          <ac:picMkLst>
            <pc:docMk/>
            <pc:sldMk cId="1139117994" sldId="401"/>
            <ac:picMk id="8" creationId="{33907A79-0728-AF09-92BE-CA302DA967F2}"/>
          </ac:picMkLst>
        </pc:picChg>
        <pc:picChg chg="del">
          <ac:chgData name="Batool, Nazre" userId="bb8bcf30-75a1-410b-8398-e76265c4dbbb" providerId="ADAL" clId="{002DAF0B-D9AA-41B3-BA7E-A8180A2CF615}" dt="2024-10-09T20:46:54.968" v="2607" actId="478"/>
          <ac:picMkLst>
            <pc:docMk/>
            <pc:sldMk cId="1139117994" sldId="401"/>
            <ac:picMk id="2050" creationId="{C5F10795-4A75-E6AB-4B60-15386FA6D1F4}"/>
          </ac:picMkLst>
        </pc:picChg>
      </pc:sldChg>
      <pc:sldChg chg="addSp delSp modSp add mod ord">
        <pc:chgData name="Batool, Nazre" userId="bb8bcf30-75a1-410b-8398-e76265c4dbbb" providerId="ADAL" clId="{002DAF0B-D9AA-41B3-BA7E-A8180A2CF615}" dt="2024-10-09T18:14:26.714" v="1421" actId="14100"/>
        <pc:sldMkLst>
          <pc:docMk/>
          <pc:sldMk cId="549993620" sldId="402"/>
        </pc:sldMkLst>
        <pc:spChg chg="mod">
          <ac:chgData name="Batool, Nazre" userId="bb8bcf30-75a1-410b-8398-e76265c4dbbb" providerId="ADAL" clId="{002DAF0B-D9AA-41B3-BA7E-A8180A2CF615}" dt="2024-10-09T18:14:18.492" v="1418" actId="20577"/>
          <ac:spMkLst>
            <pc:docMk/>
            <pc:sldMk cId="549993620" sldId="402"/>
            <ac:spMk id="3" creationId="{94D0EB80-0155-FE70-7181-FA6803A4FECA}"/>
          </ac:spMkLst>
        </pc:spChg>
        <pc:spChg chg="del">
          <ac:chgData name="Batool, Nazre" userId="bb8bcf30-75a1-410b-8398-e76265c4dbbb" providerId="ADAL" clId="{002DAF0B-D9AA-41B3-BA7E-A8180A2CF615}" dt="2024-10-09T18:00:20.859" v="1186" actId="478"/>
          <ac:spMkLst>
            <pc:docMk/>
            <pc:sldMk cId="549993620" sldId="402"/>
            <ac:spMk id="7" creationId="{C7E58648-5076-3475-1AC9-02DA7386528D}"/>
          </ac:spMkLst>
        </pc:spChg>
        <pc:spChg chg="add mod">
          <ac:chgData name="Batool, Nazre" userId="bb8bcf30-75a1-410b-8398-e76265c4dbbb" providerId="ADAL" clId="{002DAF0B-D9AA-41B3-BA7E-A8180A2CF615}" dt="2024-10-09T18:02:49.371" v="1243" actId="14100"/>
          <ac:spMkLst>
            <pc:docMk/>
            <pc:sldMk cId="549993620" sldId="402"/>
            <ac:spMk id="8" creationId="{3BA9C5DF-5DB9-BA13-0FC2-25BA82C7924F}"/>
          </ac:spMkLst>
        </pc:spChg>
        <pc:picChg chg="add mod">
          <ac:chgData name="Batool, Nazre" userId="bb8bcf30-75a1-410b-8398-e76265c4dbbb" providerId="ADAL" clId="{002DAF0B-D9AA-41B3-BA7E-A8180A2CF615}" dt="2024-10-09T18:00:41.067" v="1189" actId="1076"/>
          <ac:picMkLst>
            <pc:docMk/>
            <pc:sldMk cId="549993620" sldId="402"/>
            <ac:picMk id="2" creationId="{D71B9D08-4E72-2AF5-E11D-5419D36DFD72}"/>
          </ac:picMkLst>
        </pc:picChg>
        <pc:picChg chg="add mod">
          <ac:chgData name="Batool, Nazre" userId="bb8bcf30-75a1-410b-8398-e76265c4dbbb" providerId="ADAL" clId="{002DAF0B-D9AA-41B3-BA7E-A8180A2CF615}" dt="2024-10-09T18:01:47.025" v="1193" actId="1076"/>
          <ac:picMkLst>
            <pc:docMk/>
            <pc:sldMk cId="549993620" sldId="402"/>
            <ac:picMk id="6" creationId="{5C285E3C-2729-C04E-453E-28059AB5E268}"/>
          </ac:picMkLst>
        </pc:picChg>
        <pc:picChg chg="add mod">
          <ac:chgData name="Batool, Nazre" userId="bb8bcf30-75a1-410b-8398-e76265c4dbbb" providerId="ADAL" clId="{002DAF0B-D9AA-41B3-BA7E-A8180A2CF615}" dt="2024-10-09T18:14:26.714" v="1421" actId="14100"/>
          <ac:picMkLst>
            <pc:docMk/>
            <pc:sldMk cId="549993620" sldId="402"/>
            <ac:picMk id="9" creationId="{18DCDA98-5FF2-A6E5-118D-3D5DCB3A4555}"/>
          </ac:picMkLst>
        </pc:picChg>
      </pc:sldChg>
      <pc:sldChg chg="addSp delSp modSp add mod">
        <pc:chgData name="Batool, Nazre" userId="bb8bcf30-75a1-410b-8398-e76265c4dbbb" providerId="ADAL" clId="{002DAF0B-D9AA-41B3-BA7E-A8180A2CF615}" dt="2024-10-09T18:46:16.537" v="2182" actId="20577"/>
        <pc:sldMkLst>
          <pc:docMk/>
          <pc:sldMk cId="2236668718" sldId="403"/>
        </pc:sldMkLst>
        <pc:spChg chg="mod">
          <ac:chgData name="Batool, Nazre" userId="bb8bcf30-75a1-410b-8398-e76265c4dbbb" providerId="ADAL" clId="{002DAF0B-D9AA-41B3-BA7E-A8180A2CF615}" dt="2024-10-09T18:46:16.537" v="2182" actId="20577"/>
          <ac:spMkLst>
            <pc:docMk/>
            <pc:sldMk cId="2236668718" sldId="403"/>
            <ac:spMk id="3" creationId="{94D0EB80-0155-FE70-7181-FA6803A4FECA}"/>
          </ac:spMkLst>
        </pc:spChg>
        <pc:spChg chg="del">
          <ac:chgData name="Batool, Nazre" userId="bb8bcf30-75a1-410b-8398-e76265c4dbbb" providerId="ADAL" clId="{002DAF0B-D9AA-41B3-BA7E-A8180A2CF615}" dt="2024-10-09T18:45:24.195" v="2164" actId="478"/>
          <ac:spMkLst>
            <pc:docMk/>
            <pc:sldMk cId="2236668718" sldId="403"/>
            <ac:spMk id="9" creationId="{5A0A8699-7876-D860-BA34-9B9CD9F6CED8}"/>
          </ac:spMkLst>
        </pc:spChg>
        <pc:spChg chg="del">
          <ac:chgData name="Batool, Nazre" userId="bb8bcf30-75a1-410b-8398-e76265c4dbbb" providerId="ADAL" clId="{002DAF0B-D9AA-41B3-BA7E-A8180A2CF615}" dt="2024-10-09T18:45:24.195" v="2164" actId="478"/>
          <ac:spMkLst>
            <pc:docMk/>
            <pc:sldMk cId="2236668718" sldId="403"/>
            <ac:spMk id="10" creationId="{CAC0F1B0-1FF7-B8C2-C5EB-0E3787FAB885}"/>
          </ac:spMkLst>
        </pc:spChg>
        <pc:picChg chg="del">
          <ac:chgData name="Batool, Nazre" userId="bb8bcf30-75a1-410b-8398-e76265c4dbbb" providerId="ADAL" clId="{002DAF0B-D9AA-41B3-BA7E-A8180A2CF615}" dt="2024-10-09T18:45:21.523" v="2163" actId="478"/>
          <ac:picMkLst>
            <pc:docMk/>
            <pc:sldMk cId="2236668718" sldId="403"/>
            <ac:picMk id="2" creationId="{7DC01646-9A89-DD6C-971E-E0DA81D2B94A}"/>
          </ac:picMkLst>
        </pc:picChg>
        <pc:picChg chg="add mod">
          <ac:chgData name="Batool, Nazre" userId="bb8bcf30-75a1-410b-8398-e76265c4dbbb" providerId="ADAL" clId="{002DAF0B-D9AA-41B3-BA7E-A8180A2CF615}" dt="2024-10-09T18:46:01.332" v="2170" actId="14100"/>
          <ac:picMkLst>
            <pc:docMk/>
            <pc:sldMk cId="2236668718" sldId="403"/>
            <ac:picMk id="5" creationId="{C44F58EF-3E92-CD9D-B8F8-15B87918837B}"/>
          </ac:picMkLst>
        </pc:picChg>
        <pc:picChg chg="del">
          <ac:chgData name="Batool, Nazre" userId="bb8bcf30-75a1-410b-8398-e76265c4dbbb" providerId="ADAL" clId="{002DAF0B-D9AA-41B3-BA7E-A8180A2CF615}" dt="2024-10-09T18:45:28.867" v="2165" actId="478"/>
          <ac:picMkLst>
            <pc:docMk/>
            <pc:sldMk cId="2236668718" sldId="403"/>
            <ac:picMk id="8" creationId="{C4107EC4-244C-6332-E390-8780DE4DA2D1}"/>
          </ac:picMkLst>
        </pc:picChg>
      </pc:sldChg>
      <pc:sldChg chg="addSp delSp modSp add mod">
        <pc:chgData name="Batool, Nazre" userId="bb8bcf30-75a1-410b-8398-e76265c4dbbb" providerId="ADAL" clId="{002DAF0B-D9AA-41B3-BA7E-A8180A2CF615}" dt="2024-10-10T01:19:20.591" v="5118" actId="20577"/>
        <pc:sldMkLst>
          <pc:docMk/>
          <pc:sldMk cId="3560618469" sldId="404"/>
        </pc:sldMkLst>
        <pc:spChg chg="del mod">
          <ac:chgData name="Batool, Nazre" userId="bb8bcf30-75a1-410b-8398-e76265c4dbbb" providerId="ADAL" clId="{002DAF0B-D9AA-41B3-BA7E-A8180A2CF615}" dt="2024-10-09T19:43:20.706" v="2496" actId="478"/>
          <ac:spMkLst>
            <pc:docMk/>
            <pc:sldMk cId="3560618469" sldId="404"/>
            <ac:spMk id="3" creationId="{94D0EB80-0155-FE70-7181-FA6803A4FECA}"/>
          </ac:spMkLst>
        </pc:spChg>
        <pc:spChg chg="del">
          <ac:chgData name="Batool, Nazre" userId="bb8bcf30-75a1-410b-8398-e76265c4dbbb" providerId="ADAL" clId="{002DAF0B-D9AA-41B3-BA7E-A8180A2CF615}" dt="2024-10-09T19:43:09.807" v="2494" actId="478"/>
          <ac:spMkLst>
            <pc:docMk/>
            <pc:sldMk cId="3560618469" sldId="404"/>
            <ac:spMk id="5" creationId="{907DF8EE-7C01-AA7C-6A89-1C1114332F58}"/>
          </ac:spMkLst>
        </pc:spChg>
        <pc:spChg chg="del">
          <ac:chgData name="Batool, Nazre" userId="bb8bcf30-75a1-410b-8398-e76265c4dbbb" providerId="ADAL" clId="{002DAF0B-D9AA-41B3-BA7E-A8180A2CF615}" dt="2024-10-09T19:43:09.807" v="2494" actId="478"/>
          <ac:spMkLst>
            <pc:docMk/>
            <pc:sldMk cId="3560618469" sldId="404"/>
            <ac:spMk id="6" creationId="{61488A19-518F-107D-438C-BAA65DE0F3FD}"/>
          </ac:spMkLst>
        </pc:spChg>
        <pc:spChg chg="add del mod">
          <ac:chgData name="Batool, Nazre" userId="bb8bcf30-75a1-410b-8398-e76265c4dbbb" providerId="ADAL" clId="{002DAF0B-D9AA-41B3-BA7E-A8180A2CF615}" dt="2024-10-10T01:16:08.575" v="4847" actId="478"/>
          <ac:spMkLst>
            <pc:docMk/>
            <pc:sldMk cId="3560618469" sldId="404"/>
            <ac:spMk id="8" creationId="{FD085044-10BE-5312-B24E-8D57E6054BDC}"/>
          </ac:spMkLst>
        </pc:spChg>
        <pc:spChg chg="del">
          <ac:chgData name="Batool, Nazre" userId="bb8bcf30-75a1-410b-8398-e76265c4dbbb" providerId="ADAL" clId="{002DAF0B-D9AA-41B3-BA7E-A8180A2CF615}" dt="2024-10-09T19:43:09.807" v="2494" actId="478"/>
          <ac:spMkLst>
            <pc:docMk/>
            <pc:sldMk cId="3560618469" sldId="404"/>
            <ac:spMk id="11" creationId="{6B46D214-5787-F04A-0857-CCC660E380BD}"/>
          </ac:spMkLst>
        </pc:spChg>
        <pc:spChg chg="del">
          <ac:chgData name="Batool, Nazre" userId="bb8bcf30-75a1-410b-8398-e76265c4dbbb" providerId="ADAL" clId="{002DAF0B-D9AA-41B3-BA7E-A8180A2CF615}" dt="2024-10-09T19:43:09.807" v="2494" actId="478"/>
          <ac:spMkLst>
            <pc:docMk/>
            <pc:sldMk cId="3560618469" sldId="404"/>
            <ac:spMk id="12" creationId="{9B09118E-34EF-1C05-D931-3C36FA3ECD42}"/>
          </ac:spMkLst>
        </pc:spChg>
        <pc:spChg chg="del">
          <ac:chgData name="Batool, Nazre" userId="bb8bcf30-75a1-410b-8398-e76265c4dbbb" providerId="ADAL" clId="{002DAF0B-D9AA-41B3-BA7E-A8180A2CF615}" dt="2024-10-09T19:43:09.807" v="2494" actId="478"/>
          <ac:spMkLst>
            <pc:docMk/>
            <pc:sldMk cId="3560618469" sldId="404"/>
            <ac:spMk id="14" creationId="{DFBB2E7A-6300-45AD-3C78-63DF20ABFF65}"/>
          </ac:spMkLst>
        </pc:spChg>
        <pc:spChg chg="del">
          <ac:chgData name="Batool, Nazre" userId="bb8bcf30-75a1-410b-8398-e76265c4dbbb" providerId="ADAL" clId="{002DAF0B-D9AA-41B3-BA7E-A8180A2CF615}" dt="2024-10-09T19:43:09.807" v="2494" actId="478"/>
          <ac:spMkLst>
            <pc:docMk/>
            <pc:sldMk cId="3560618469" sldId="404"/>
            <ac:spMk id="15" creationId="{F240386A-A77B-4E84-2081-C1BE7DBEE6C8}"/>
          </ac:spMkLst>
        </pc:spChg>
        <pc:spChg chg="del">
          <ac:chgData name="Batool, Nazre" userId="bb8bcf30-75a1-410b-8398-e76265c4dbbb" providerId="ADAL" clId="{002DAF0B-D9AA-41B3-BA7E-A8180A2CF615}" dt="2024-10-09T19:43:09.807" v="2494" actId="478"/>
          <ac:spMkLst>
            <pc:docMk/>
            <pc:sldMk cId="3560618469" sldId="404"/>
            <ac:spMk id="18" creationId="{8C65404B-95B8-8A78-A4F6-067FF37D46E1}"/>
          </ac:spMkLst>
        </pc:spChg>
        <pc:spChg chg="del">
          <ac:chgData name="Batool, Nazre" userId="bb8bcf30-75a1-410b-8398-e76265c4dbbb" providerId="ADAL" clId="{002DAF0B-D9AA-41B3-BA7E-A8180A2CF615}" dt="2024-10-09T19:43:09.807" v="2494" actId="478"/>
          <ac:spMkLst>
            <pc:docMk/>
            <pc:sldMk cId="3560618469" sldId="404"/>
            <ac:spMk id="19" creationId="{7705F7BC-D323-58B1-791C-C8837537B7DC}"/>
          </ac:spMkLst>
        </pc:spChg>
        <pc:spChg chg="add mod">
          <ac:chgData name="Batool, Nazre" userId="bb8bcf30-75a1-410b-8398-e76265c4dbbb" providerId="ADAL" clId="{002DAF0B-D9AA-41B3-BA7E-A8180A2CF615}" dt="2024-10-10T01:16:42.979" v="4889" actId="14100"/>
          <ac:spMkLst>
            <pc:docMk/>
            <pc:sldMk cId="3560618469" sldId="404"/>
            <ac:spMk id="39" creationId="{D7CC62A3-D039-C962-0957-1BE6B31EF8DE}"/>
          </ac:spMkLst>
        </pc:spChg>
        <pc:spChg chg="add mod">
          <ac:chgData name="Batool, Nazre" userId="bb8bcf30-75a1-410b-8398-e76265c4dbbb" providerId="ADAL" clId="{002DAF0B-D9AA-41B3-BA7E-A8180A2CF615}" dt="2024-10-10T01:17:29.062" v="4934" actId="14100"/>
          <ac:spMkLst>
            <pc:docMk/>
            <pc:sldMk cId="3560618469" sldId="404"/>
            <ac:spMk id="40" creationId="{EF9EFE1D-299F-FEFB-6C22-564021E91A65}"/>
          </ac:spMkLst>
        </pc:spChg>
        <pc:spChg chg="add mod">
          <ac:chgData name="Batool, Nazre" userId="bb8bcf30-75a1-410b-8398-e76265c4dbbb" providerId="ADAL" clId="{002DAF0B-D9AA-41B3-BA7E-A8180A2CF615}" dt="2024-10-10T01:17:42.930" v="4948" actId="20577"/>
          <ac:spMkLst>
            <pc:docMk/>
            <pc:sldMk cId="3560618469" sldId="404"/>
            <ac:spMk id="41" creationId="{345D592B-C8E2-36FD-95AF-9AE322450084}"/>
          </ac:spMkLst>
        </pc:spChg>
        <pc:spChg chg="add mod">
          <ac:chgData name="Batool, Nazre" userId="bb8bcf30-75a1-410b-8398-e76265c4dbbb" providerId="ADAL" clId="{002DAF0B-D9AA-41B3-BA7E-A8180A2CF615}" dt="2024-10-10T01:19:20.591" v="5118" actId="20577"/>
          <ac:spMkLst>
            <pc:docMk/>
            <pc:sldMk cId="3560618469" sldId="404"/>
            <ac:spMk id="42" creationId="{6E8D55AE-260F-D07B-D5CC-7AF00326A00E}"/>
          </ac:spMkLst>
        </pc:spChg>
        <pc:picChg chg="del">
          <ac:chgData name="Batool, Nazre" userId="bb8bcf30-75a1-410b-8398-e76265c4dbbb" providerId="ADAL" clId="{002DAF0B-D9AA-41B3-BA7E-A8180A2CF615}" dt="2024-10-09T19:43:09.807" v="2494" actId="478"/>
          <ac:picMkLst>
            <pc:docMk/>
            <pc:sldMk cId="3560618469" sldId="404"/>
            <ac:picMk id="2" creationId="{633CBF5D-60D3-BE31-70FA-9941DBD28BFD}"/>
          </ac:picMkLst>
        </pc:picChg>
        <pc:picChg chg="del">
          <ac:chgData name="Batool, Nazre" userId="bb8bcf30-75a1-410b-8398-e76265c4dbbb" providerId="ADAL" clId="{002DAF0B-D9AA-41B3-BA7E-A8180A2CF615}" dt="2024-10-09T19:43:09.807" v="2494" actId="478"/>
          <ac:picMkLst>
            <pc:docMk/>
            <pc:sldMk cId="3560618469" sldId="404"/>
            <ac:picMk id="13" creationId="{0F26C138-234C-CE54-B732-3E6BC1BB078C}"/>
          </ac:picMkLst>
        </pc:picChg>
        <pc:picChg chg="add mod">
          <ac:chgData name="Batool, Nazre" userId="bb8bcf30-75a1-410b-8398-e76265c4dbbb" providerId="ADAL" clId="{002DAF0B-D9AA-41B3-BA7E-A8180A2CF615}" dt="2024-10-09T19:53:54.598" v="2535" actId="1076"/>
          <ac:picMkLst>
            <pc:docMk/>
            <pc:sldMk cId="3560618469" sldId="404"/>
            <ac:picMk id="21" creationId="{A0F4AC81-E654-5E9B-1876-A71F766BABC9}"/>
          </ac:picMkLst>
        </pc:picChg>
        <pc:picChg chg="add mod">
          <ac:chgData name="Batool, Nazre" userId="bb8bcf30-75a1-410b-8398-e76265c4dbbb" providerId="ADAL" clId="{002DAF0B-D9AA-41B3-BA7E-A8180A2CF615}" dt="2024-10-09T19:53:47.607" v="2534" actId="1076"/>
          <ac:picMkLst>
            <pc:docMk/>
            <pc:sldMk cId="3560618469" sldId="404"/>
            <ac:picMk id="23" creationId="{45A33B9A-1E21-B41D-1AD1-3CFB5539110E}"/>
          </ac:picMkLst>
        </pc:picChg>
        <pc:picChg chg="add mod">
          <ac:chgData name="Batool, Nazre" userId="bb8bcf30-75a1-410b-8398-e76265c4dbbb" providerId="ADAL" clId="{002DAF0B-D9AA-41B3-BA7E-A8180A2CF615}" dt="2024-10-09T19:53:37.088" v="2533" actId="1038"/>
          <ac:picMkLst>
            <pc:docMk/>
            <pc:sldMk cId="3560618469" sldId="404"/>
            <ac:picMk id="25" creationId="{C8C34F3D-4D82-F1CD-317F-90C7FF61A01F}"/>
          </ac:picMkLst>
        </pc:picChg>
        <pc:picChg chg="add mod">
          <ac:chgData name="Batool, Nazre" userId="bb8bcf30-75a1-410b-8398-e76265c4dbbb" providerId="ADAL" clId="{002DAF0B-D9AA-41B3-BA7E-A8180A2CF615}" dt="2024-10-09T19:53:19.094" v="2520" actId="1076"/>
          <ac:picMkLst>
            <pc:docMk/>
            <pc:sldMk cId="3560618469" sldId="404"/>
            <ac:picMk id="27" creationId="{0D41B92E-C24B-81E3-BC78-7981F1433BA0}"/>
          </ac:picMkLst>
        </pc:picChg>
        <pc:picChg chg="add mod">
          <ac:chgData name="Batool, Nazre" userId="bb8bcf30-75a1-410b-8398-e76265c4dbbb" providerId="ADAL" clId="{002DAF0B-D9AA-41B3-BA7E-A8180A2CF615}" dt="2024-10-09T19:53:13.836" v="2519" actId="1076"/>
          <ac:picMkLst>
            <pc:docMk/>
            <pc:sldMk cId="3560618469" sldId="404"/>
            <ac:picMk id="29" creationId="{20DD211A-E96C-B849-8526-EBE6D0159D96}"/>
          </ac:picMkLst>
        </pc:picChg>
        <pc:picChg chg="add del mod">
          <ac:chgData name="Batool, Nazre" userId="bb8bcf30-75a1-410b-8398-e76265c4dbbb" providerId="ADAL" clId="{002DAF0B-D9AA-41B3-BA7E-A8180A2CF615}" dt="2024-10-09T19:49:03.850" v="2512" actId="478"/>
          <ac:picMkLst>
            <pc:docMk/>
            <pc:sldMk cId="3560618469" sldId="404"/>
            <ac:picMk id="31" creationId="{2099F10C-5919-0556-B5DA-9D2ED75631DF}"/>
          </ac:picMkLst>
        </pc:picChg>
        <pc:picChg chg="add del mod">
          <ac:chgData name="Batool, Nazre" userId="bb8bcf30-75a1-410b-8398-e76265c4dbbb" providerId="ADAL" clId="{002DAF0B-D9AA-41B3-BA7E-A8180A2CF615}" dt="2024-10-09T19:49:01.774" v="2511" actId="478"/>
          <ac:picMkLst>
            <pc:docMk/>
            <pc:sldMk cId="3560618469" sldId="404"/>
            <ac:picMk id="33" creationId="{B3A5BEC2-19F8-99E3-93BE-9C44DF37BE78}"/>
          </ac:picMkLst>
        </pc:picChg>
        <pc:picChg chg="add mod">
          <ac:chgData name="Batool, Nazre" userId="bb8bcf30-75a1-410b-8398-e76265c4dbbb" providerId="ADAL" clId="{002DAF0B-D9AA-41B3-BA7E-A8180A2CF615}" dt="2024-10-09T19:53:27.784" v="2522" actId="1076"/>
          <ac:picMkLst>
            <pc:docMk/>
            <pc:sldMk cId="3560618469" sldId="404"/>
            <ac:picMk id="35" creationId="{5A1B87ED-6C93-83A1-8A34-822969B0DE8B}"/>
          </ac:picMkLst>
        </pc:picChg>
        <pc:picChg chg="add mod">
          <ac:chgData name="Batool, Nazre" userId="bb8bcf30-75a1-410b-8398-e76265c4dbbb" providerId="ADAL" clId="{002DAF0B-D9AA-41B3-BA7E-A8180A2CF615}" dt="2024-10-09T19:53:10.543" v="2518" actId="1076"/>
          <ac:picMkLst>
            <pc:docMk/>
            <pc:sldMk cId="3560618469" sldId="404"/>
            <ac:picMk id="37" creationId="{954B7F47-0EC5-9171-15EC-8083CC2AF86C}"/>
          </ac:picMkLst>
        </pc:picChg>
        <pc:cxnChg chg="del mod">
          <ac:chgData name="Batool, Nazre" userId="bb8bcf30-75a1-410b-8398-e76265c4dbbb" providerId="ADAL" clId="{002DAF0B-D9AA-41B3-BA7E-A8180A2CF615}" dt="2024-10-09T19:43:09.807" v="2494" actId="478"/>
          <ac:cxnSpMkLst>
            <pc:docMk/>
            <pc:sldMk cId="3560618469" sldId="404"/>
            <ac:cxnSpMk id="9" creationId="{C1C20BFF-997E-9782-1446-6DADCF138982}"/>
          </ac:cxnSpMkLst>
        </pc:cxnChg>
        <pc:cxnChg chg="del">
          <ac:chgData name="Batool, Nazre" userId="bb8bcf30-75a1-410b-8398-e76265c4dbbb" providerId="ADAL" clId="{002DAF0B-D9AA-41B3-BA7E-A8180A2CF615}" dt="2024-10-09T19:43:09.807" v="2494" actId="478"/>
          <ac:cxnSpMkLst>
            <pc:docMk/>
            <pc:sldMk cId="3560618469" sldId="404"/>
            <ac:cxnSpMk id="10" creationId="{877E0ED8-586F-7E91-FEA5-C6743C6E5874}"/>
          </ac:cxnSpMkLst>
        </pc:cxnChg>
        <pc:cxnChg chg="del mod">
          <ac:chgData name="Batool, Nazre" userId="bb8bcf30-75a1-410b-8398-e76265c4dbbb" providerId="ADAL" clId="{002DAF0B-D9AA-41B3-BA7E-A8180A2CF615}" dt="2024-10-09T19:43:09.807" v="2494" actId="478"/>
          <ac:cxnSpMkLst>
            <pc:docMk/>
            <pc:sldMk cId="3560618469" sldId="404"/>
            <ac:cxnSpMk id="16" creationId="{4DDB7216-A972-03A7-2332-E131C3008FB5}"/>
          </ac:cxnSpMkLst>
        </pc:cxnChg>
        <pc:cxnChg chg="del">
          <ac:chgData name="Batool, Nazre" userId="bb8bcf30-75a1-410b-8398-e76265c4dbbb" providerId="ADAL" clId="{002DAF0B-D9AA-41B3-BA7E-A8180A2CF615}" dt="2024-10-09T19:43:09.807" v="2494" actId="478"/>
          <ac:cxnSpMkLst>
            <pc:docMk/>
            <pc:sldMk cId="3560618469" sldId="404"/>
            <ac:cxnSpMk id="17" creationId="{31BC07B5-3AA2-1D6C-96CF-2E55EE792C91}"/>
          </ac:cxnSpMkLst>
        </pc:cxnChg>
        <pc:cxnChg chg="add mod">
          <ac:chgData name="Batool, Nazre" userId="bb8bcf30-75a1-410b-8398-e76265c4dbbb" providerId="ADAL" clId="{002DAF0B-D9AA-41B3-BA7E-A8180A2CF615}" dt="2024-10-10T01:16:10.282" v="4848"/>
          <ac:cxnSpMkLst>
            <pc:docMk/>
            <pc:sldMk cId="3560618469" sldId="404"/>
            <ac:cxnSpMk id="38" creationId="{39634242-8903-229E-EDA3-F0CFDB744687}"/>
          </ac:cxnSpMkLst>
        </pc:cxnChg>
      </pc:sldChg>
      <pc:sldChg chg="addSp delSp modSp add mod">
        <pc:chgData name="Batool, Nazre" userId="bb8bcf30-75a1-410b-8398-e76265c4dbbb" providerId="ADAL" clId="{002DAF0B-D9AA-41B3-BA7E-A8180A2CF615}" dt="2024-10-09T22:10:06.181" v="3562" actId="403"/>
        <pc:sldMkLst>
          <pc:docMk/>
          <pc:sldMk cId="2383163377" sldId="405"/>
        </pc:sldMkLst>
        <pc:spChg chg="mod">
          <ac:chgData name="Batool, Nazre" userId="bb8bcf30-75a1-410b-8398-e76265c4dbbb" providerId="ADAL" clId="{002DAF0B-D9AA-41B3-BA7E-A8180A2CF615}" dt="2024-10-09T22:10:06.181" v="3562" actId="403"/>
          <ac:spMkLst>
            <pc:docMk/>
            <pc:sldMk cId="2383163377" sldId="405"/>
            <ac:spMk id="3" creationId="{94D0EB80-0155-FE70-7181-FA6803A4FECA}"/>
          </ac:spMkLst>
        </pc:spChg>
        <pc:picChg chg="del">
          <ac:chgData name="Batool, Nazre" userId="bb8bcf30-75a1-410b-8398-e76265c4dbbb" providerId="ADAL" clId="{002DAF0B-D9AA-41B3-BA7E-A8180A2CF615}" dt="2024-10-09T19:56:24.471" v="2545" actId="478"/>
          <ac:picMkLst>
            <pc:docMk/>
            <pc:sldMk cId="2383163377" sldId="405"/>
            <ac:picMk id="2" creationId="{29097A6C-DA4B-A2F4-F2E7-766056E22A87}"/>
          </ac:picMkLst>
        </pc:picChg>
        <pc:picChg chg="add mod">
          <ac:chgData name="Batool, Nazre" userId="bb8bcf30-75a1-410b-8398-e76265c4dbbb" providerId="ADAL" clId="{002DAF0B-D9AA-41B3-BA7E-A8180A2CF615}" dt="2024-10-09T19:57:21.727" v="2552" actId="1076"/>
          <ac:picMkLst>
            <pc:docMk/>
            <pc:sldMk cId="2383163377" sldId="405"/>
            <ac:picMk id="5" creationId="{8A3310EC-8688-3EA0-77E1-CC63858E59F3}"/>
          </ac:picMkLst>
        </pc:picChg>
      </pc:sldChg>
      <pc:sldChg chg="addSp delSp modSp add mod">
        <pc:chgData name="Batool, Nazre" userId="bb8bcf30-75a1-410b-8398-e76265c4dbbb" providerId="ADAL" clId="{002DAF0B-D9AA-41B3-BA7E-A8180A2CF615}" dt="2024-10-10T01:15:38.671" v="4846" actId="1036"/>
        <pc:sldMkLst>
          <pc:docMk/>
          <pc:sldMk cId="4175071844" sldId="406"/>
        </pc:sldMkLst>
        <pc:spChg chg="mod">
          <ac:chgData name="Batool, Nazre" userId="bb8bcf30-75a1-410b-8398-e76265c4dbbb" providerId="ADAL" clId="{002DAF0B-D9AA-41B3-BA7E-A8180A2CF615}" dt="2024-10-10T01:10:05.865" v="4702" actId="20577"/>
          <ac:spMkLst>
            <pc:docMk/>
            <pc:sldMk cId="4175071844" sldId="406"/>
            <ac:spMk id="3" creationId="{94D0EB80-0155-FE70-7181-FA6803A4FECA}"/>
          </ac:spMkLst>
        </pc:spChg>
        <pc:spChg chg="mod">
          <ac:chgData name="Batool, Nazre" userId="bb8bcf30-75a1-410b-8398-e76265c4dbbb" providerId="ADAL" clId="{002DAF0B-D9AA-41B3-BA7E-A8180A2CF615}" dt="2024-10-09T22:14:38.880" v="3670" actId="207"/>
          <ac:spMkLst>
            <pc:docMk/>
            <pc:sldMk cId="4175071844" sldId="406"/>
            <ac:spMk id="4" creationId="{39ACD579-F9B2-9736-27BF-0C1D82F7FC0D}"/>
          </ac:spMkLst>
        </pc:spChg>
        <pc:spChg chg="add mod">
          <ac:chgData name="Batool, Nazre" userId="bb8bcf30-75a1-410b-8398-e76265c4dbbb" providerId="ADAL" clId="{002DAF0B-D9AA-41B3-BA7E-A8180A2CF615}" dt="2024-10-10T01:11:24.327" v="4765" actId="14100"/>
          <ac:spMkLst>
            <pc:docMk/>
            <pc:sldMk cId="4175071844" sldId="406"/>
            <ac:spMk id="8" creationId="{1AD08091-66CA-3F6E-DB3E-3A6823824BB5}"/>
          </ac:spMkLst>
        </pc:spChg>
        <pc:spChg chg="add mod">
          <ac:chgData name="Batool, Nazre" userId="bb8bcf30-75a1-410b-8398-e76265c4dbbb" providerId="ADAL" clId="{002DAF0B-D9AA-41B3-BA7E-A8180A2CF615}" dt="2024-10-10T01:11:37.782" v="4776" actId="20577"/>
          <ac:spMkLst>
            <pc:docMk/>
            <pc:sldMk cId="4175071844" sldId="406"/>
            <ac:spMk id="9" creationId="{6DD0B3D5-F076-ADB4-E945-C89BF9413BD7}"/>
          </ac:spMkLst>
        </pc:spChg>
        <pc:spChg chg="add mod">
          <ac:chgData name="Batool, Nazre" userId="bb8bcf30-75a1-410b-8398-e76265c4dbbb" providerId="ADAL" clId="{002DAF0B-D9AA-41B3-BA7E-A8180A2CF615}" dt="2024-10-10T01:12:26.874" v="4781" actId="14100"/>
          <ac:spMkLst>
            <pc:docMk/>
            <pc:sldMk cId="4175071844" sldId="406"/>
            <ac:spMk id="10" creationId="{ED386401-CEAF-68F8-587A-D0BBA81D49AC}"/>
          </ac:spMkLst>
        </pc:spChg>
        <pc:spChg chg="add del mod">
          <ac:chgData name="Batool, Nazre" userId="bb8bcf30-75a1-410b-8398-e76265c4dbbb" providerId="ADAL" clId="{002DAF0B-D9AA-41B3-BA7E-A8180A2CF615}" dt="2024-10-10T01:13:21.575" v="4816" actId="478"/>
          <ac:spMkLst>
            <pc:docMk/>
            <pc:sldMk cId="4175071844" sldId="406"/>
            <ac:spMk id="12" creationId="{2E4AA3B2-E815-4BB6-9C46-732C88799438}"/>
          </ac:spMkLst>
        </pc:spChg>
        <pc:spChg chg="add mod">
          <ac:chgData name="Batool, Nazre" userId="bb8bcf30-75a1-410b-8398-e76265c4dbbb" providerId="ADAL" clId="{002DAF0B-D9AA-41B3-BA7E-A8180A2CF615}" dt="2024-10-10T01:12:38.752" v="4783" actId="1076"/>
          <ac:spMkLst>
            <pc:docMk/>
            <pc:sldMk cId="4175071844" sldId="406"/>
            <ac:spMk id="16" creationId="{423BC7F8-E470-D928-5C5B-CF75C09B7769}"/>
          </ac:spMkLst>
        </pc:spChg>
        <pc:spChg chg="add mod">
          <ac:chgData name="Batool, Nazre" userId="bb8bcf30-75a1-410b-8398-e76265c4dbbb" providerId="ADAL" clId="{002DAF0B-D9AA-41B3-BA7E-A8180A2CF615}" dt="2024-10-10T01:13:05.897" v="4813" actId="1076"/>
          <ac:spMkLst>
            <pc:docMk/>
            <pc:sldMk cId="4175071844" sldId="406"/>
            <ac:spMk id="18" creationId="{FF9CE4D4-F410-3E92-36CB-C5C1FF409CE3}"/>
          </ac:spMkLst>
        </pc:spChg>
        <pc:spChg chg="add mod">
          <ac:chgData name="Batool, Nazre" userId="bb8bcf30-75a1-410b-8398-e76265c4dbbb" providerId="ADAL" clId="{002DAF0B-D9AA-41B3-BA7E-A8180A2CF615}" dt="2024-10-10T01:15:38.671" v="4846" actId="1036"/>
          <ac:spMkLst>
            <pc:docMk/>
            <pc:sldMk cId="4175071844" sldId="406"/>
            <ac:spMk id="21" creationId="{61FA3A47-ABB3-0785-B7DF-B8AB77E3B030}"/>
          </ac:spMkLst>
        </pc:spChg>
        <pc:spChg chg="add mod">
          <ac:chgData name="Batool, Nazre" userId="bb8bcf30-75a1-410b-8398-e76265c4dbbb" providerId="ADAL" clId="{002DAF0B-D9AA-41B3-BA7E-A8180A2CF615}" dt="2024-10-10T01:15:33.117" v="4844" actId="1036"/>
          <ac:spMkLst>
            <pc:docMk/>
            <pc:sldMk cId="4175071844" sldId="406"/>
            <ac:spMk id="23" creationId="{96FB06E7-B9A1-8B87-38C8-1D2AAD8BA2F2}"/>
          </ac:spMkLst>
        </pc:spChg>
        <pc:spChg chg="add mod">
          <ac:chgData name="Batool, Nazre" userId="bb8bcf30-75a1-410b-8398-e76265c4dbbb" providerId="ADAL" clId="{002DAF0B-D9AA-41B3-BA7E-A8180A2CF615}" dt="2024-10-10T01:15:03.199" v="4838" actId="6549"/>
          <ac:spMkLst>
            <pc:docMk/>
            <pc:sldMk cId="4175071844" sldId="406"/>
            <ac:spMk id="24" creationId="{A2093735-264D-1C33-01F4-DC1CE0A590D9}"/>
          </ac:spMkLst>
        </pc:spChg>
        <pc:picChg chg="mod">
          <ac:chgData name="Batool, Nazre" userId="bb8bcf30-75a1-410b-8398-e76265c4dbbb" providerId="ADAL" clId="{002DAF0B-D9AA-41B3-BA7E-A8180A2CF615}" dt="2024-10-10T01:09:52.932" v="4699" actId="1076"/>
          <ac:picMkLst>
            <pc:docMk/>
            <pc:sldMk cId="4175071844" sldId="406"/>
            <ac:picMk id="2" creationId="{7F085ADF-CABC-9ED6-767F-3C44C38DBB34}"/>
          </ac:picMkLst>
        </pc:picChg>
        <pc:picChg chg="del">
          <ac:chgData name="Batool, Nazre" userId="bb8bcf30-75a1-410b-8398-e76265c4dbbb" providerId="ADAL" clId="{002DAF0B-D9AA-41B3-BA7E-A8180A2CF615}" dt="2024-10-09T21:11:30.249" v="2642" actId="478"/>
          <ac:picMkLst>
            <pc:docMk/>
            <pc:sldMk cId="4175071844" sldId="406"/>
            <ac:picMk id="5" creationId="{CCBDE7BD-35F5-EC9B-88E0-85A5E803FE98}"/>
          </ac:picMkLst>
        </pc:picChg>
        <pc:picChg chg="add mod">
          <ac:chgData name="Batool, Nazre" userId="bb8bcf30-75a1-410b-8398-e76265c4dbbb" providerId="ADAL" clId="{002DAF0B-D9AA-41B3-BA7E-A8180A2CF615}" dt="2024-10-10T01:09:44.333" v="4698" actId="1076"/>
          <ac:picMkLst>
            <pc:docMk/>
            <pc:sldMk cId="4175071844" sldId="406"/>
            <ac:picMk id="6" creationId="{2D97E512-3B1E-CEEB-0E8B-DDA491736917}"/>
          </ac:picMkLst>
        </pc:picChg>
        <pc:picChg chg="add del mod">
          <ac:chgData name="Batool, Nazre" userId="bb8bcf30-75a1-410b-8398-e76265c4dbbb" providerId="ADAL" clId="{002DAF0B-D9AA-41B3-BA7E-A8180A2CF615}" dt="2024-10-10T01:09:30.766" v="4695" actId="478"/>
          <ac:picMkLst>
            <pc:docMk/>
            <pc:sldMk cId="4175071844" sldId="406"/>
            <ac:picMk id="7" creationId="{D8669527-D861-A874-8870-05C902DD4AFC}"/>
          </ac:picMkLst>
        </pc:picChg>
        <pc:cxnChg chg="add mod">
          <ac:chgData name="Batool, Nazre" userId="bb8bcf30-75a1-410b-8398-e76265c4dbbb" providerId="ADAL" clId="{002DAF0B-D9AA-41B3-BA7E-A8180A2CF615}" dt="2024-10-10T01:13:10.594" v="4814" actId="14100"/>
          <ac:cxnSpMkLst>
            <pc:docMk/>
            <pc:sldMk cId="4175071844" sldId="406"/>
            <ac:cxnSpMk id="11" creationId="{50ECBF62-562C-533C-351C-0249A1C0B2C6}"/>
          </ac:cxnSpMkLst>
        </pc:cxnChg>
        <pc:cxnChg chg="add mod">
          <ac:chgData name="Batool, Nazre" userId="bb8bcf30-75a1-410b-8398-e76265c4dbbb" providerId="ADAL" clId="{002DAF0B-D9AA-41B3-BA7E-A8180A2CF615}" dt="2024-10-10T01:13:16.693" v="4815" actId="14100"/>
          <ac:cxnSpMkLst>
            <pc:docMk/>
            <pc:sldMk cId="4175071844" sldId="406"/>
            <ac:cxnSpMk id="17" creationId="{647C5F3F-E40B-3B4D-C881-FED44D46CBE7}"/>
          </ac:cxnSpMkLst>
        </pc:cxnChg>
        <pc:cxnChg chg="add del mod">
          <ac:chgData name="Batool, Nazre" userId="bb8bcf30-75a1-410b-8398-e76265c4dbbb" providerId="ADAL" clId="{002DAF0B-D9AA-41B3-BA7E-A8180A2CF615}" dt="2024-10-10T01:15:18.618" v="4840" actId="478"/>
          <ac:cxnSpMkLst>
            <pc:docMk/>
            <pc:sldMk cId="4175071844" sldId="406"/>
            <ac:cxnSpMk id="22" creationId="{0DC43B81-8BE3-6462-CA11-E522310CAE91}"/>
          </ac:cxnSpMkLst>
        </pc:cxnChg>
        <pc:cxnChg chg="add mod">
          <ac:chgData name="Batool, Nazre" userId="bb8bcf30-75a1-410b-8398-e76265c4dbbb" providerId="ADAL" clId="{002DAF0B-D9AA-41B3-BA7E-A8180A2CF615}" dt="2024-10-10T01:14:52.122" v="4820"/>
          <ac:cxnSpMkLst>
            <pc:docMk/>
            <pc:sldMk cId="4175071844" sldId="406"/>
            <ac:cxnSpMk id="25" creationId="{9E965DBE-8520-764F-43FC-9D4CC64C4013}"/>
          </ac:cxnSpMkLst>
        </pc:cxnChg>
        <pc:cxnChg chg="add mod">
          <ac:chgData name="Batool, Nazre" userId="bb8bcf30-75a1-410b-8398-e76265c4dbbb" providerId="ADAL" clId="{002DAF0B-D9AA-41B3-BA7E-A8180A2CF615}" dt="2024-10-10T01:15:25.930" v="4842" actId="14100"/>
          <ac:cxnSpMkLst>
            <pc:docMk/>
            <pc:sldMk cId="4175071844" sldId="406"/>
            <ac:cxnSpMk id="26" creationId="{364EEA11-D076-60B9-3DC9-0268A942A37A}"/>
          </ac:cxnSpMkLst>
        </pc:cxnChg>
      </pc:sldChg>
      <pc:sldChg chg="addSp delSp modSp add mod">
        <pc:chgData name="Batool, Nazre" userId="bb8bcf30-75a1-410b-8398-e76265c4dbbb" providerId="ADAL" clId="{002DAF0B-D9AA-41B3-BA7E-A8180A2CF615}" dt="2024-10-09T21:25:26.024" v="2748" actId="13926"/>
        <pc:sldMkLst>
          <pc:docMk/>
          <pc:sldMk cId="1316689169" sldId="407"/>
        </pc:sldMkLst>
        <pc:spChg chg="mod">
          <ac:chgData name="Batool, Nazre" userId="bb8bcf30-75a1-410b-8398-e76265c4dbbb" providerId="ADAL" clId="{002DAF0B-D9AA-41B3-BA7E-A8180A2CF615}" dt="2024-10-09T21:25:26.024" v="2748" actId="13926"/>
          <ac:spMkLst>
            <pc:docMk/>
            <pc:sldMk cId="1316689169" sldId="407"/>
            <ac:spMk id="3" creationId="{94D0EB80-0155-FE70-7181-FA6803A4FECA}"/>
          </ac:spMkLst>
        </pc:spChg>
        <pc:spChg chg="mod">
          <ac:chgData name="Batool, Nazre" userId="bb8bcf30-75a1-410b-8398-e76265c4dbbb" providerId="ADAL" clId="{002DAF0B-D9AA-41B3-BA7E-A8180A2CF615}" dt="2024-10-09T21:22:42.036" v="2705" actId="6549"/>
          <ac:spMkLst>
            <pc:docMk/>
            <pc:sldMk cId="1316689169" sldId="407"/>
            <ac:spMk id="4" creationId="{39ACD579-F9B2-9736-27BF-0C1D82F7FC0D}"/>
          </ac:spMkLst>
        </pc:spChg>
        <pc:spChg chg="add del">
          <ac:chgData name="Batool, Nazre" userId="bb8bcf30-75a1-410b-8398-e76265c4dbbb" providerId="ADAL" clId="{002DAF0B-D9AA-41B3-BA7E-A8180A2CF615}" dt="2024-10-09T21:23:32.011" v="2711" actId="22"/>
          <ac:spMkLst>
            <pc:docMk/>
            <pc:sldMk cId="1316689169" sldId="407"/>
            <ac:spMk id="8" creationId="{7C952B30-DAF3-734B-63E5-043A10128358}"/>
          </ac:spMkLst>
        </pc:spChg>
        <pc:spChg chg="add mod">
          <ac:chgData name="Batool, Nazre" userId="bb8bcf30-75a1-410b-8398-e76265c4dbbb" providerId="ADAL" clId="{002DAF0B-D9AA-41B3-BA7E-A8180A2CF615}" dt="2024-10-09T21:24:54.537" v="2720"/>
          <ac:spMkLst>
            <pc:docMk/>
            <pc:sldMk cId="1316689169" sldId="407"/>
            <ac:spMk id="9" creationId="{27E4DCE9-AFA9-EFF3-EFA5-2D653935924B}"/>
          </ac:spMkLst>
        </pc:spChg>
        <pc:picChg chg="del">
          <ac:chgData name="Batool, Nazre" userId="bb8bcf30-75a1-410b-8398-e76265c4dbbb" providerId="ADAL" clId="{002DAF0B-D9AA-41B3-BA7E-A8180A2CF615}" dt="2024-10-09T21:23:12.652" v="2708" actId="478"/>
          <ac:picMkLst>
            <pc:docMk/>
            <pc:sldMk cId="1316689169" sldId="407"/>
            <ac:picMk id="2" creationId="{7F085ADF-CABC-9ED6-767F-3C44C38DBB34}"/>
          </ac:picMkLst>
        </pc:picChg>
        <pc:picChg chg="del">
          <ac:chgData name="Batool, Nazre" userId="bb8bcf30-75a1-410b-8398-e76265c4dbbb" providerId="ADAL" clId="{002DAF0B-D9AA-41B3-BA7E-A8180A2CF615}" dt="2024-10-09T21:23:09.188" v="2707" actId="478"/>
          <ac:picMkLst>
            <pc:docMk/>
            <pc:sldMk cId="1316689169" sldId="407"/>
            <ac:picMk id="6" creationId="{2D97E512-3B1E-CEEB-0E8B-DDA491736917}"/>
          </ac:picMkLst>
        </pc:picChg>
        <pc:picChg chg="del">
          <ac:chgData name="Batool, Nazre" userId="bb8bcf30-75a1-410b-8398-e76265c4dbbb" providerId="ADAL" clId="{002DAF0B-D9AA-41B3-BA7E-A8180A2CF615}" dt="2024-10-09T21:23:15.418" v="2709" actId="478"/>
          <ac:picMkLst>
            <pc:docMk/>
            <pc:sldMk cId="1316689169" sldId="407"/>
            <ac:picMk id="7" creationId="{D8669527-D861-A874-8870-05C902DD4AFC}"/>
          </ac:picMkLst>
        </pc:picChg>
      </pc:sldChg>
      <pc:sldChg chg="addSp modSp add mod">
        <pc:chgData name="Batool, Nazre" userId="bb8bcf30-75a1-410b-8398-e76265c4dbbb" providerId="ADAL" clId="{002DAF0B-D9AA-41B3-BA7E-A8180A2CF615}" dt="2024-10-10T00:51:33.074" v="3876" actId="6549"/>
        <pc:sldMkLst>
          <pc:docMk/>
          <pc:sldMk cId="2877807973" sldId="408"/>
        </pc:sldMkLst>
        <pc:spChg chg="mod">
          <ac:chgData name="Batool, Nazre" userId="bb8bcf30-75a1-410b-8398-e76265c4dbbb" providerId="ADAL" clId="{002DAF0B-D9AA-41B3-BA7E-A8180A2CF615}" dt="2024-10-10T00:48:22.203" v="3801" actId="14100"/>
          <ac:spMkLst>
            <pc:docMk/>
            <pc:sldMk cId="2877807973" sldId="408"/>
            <ac:spMk id="3" creationId="{94D0EB80-0155-FE70-7181-FA6803A4FECA}"/>
          </ac:spMkLst>
        </pc:spChg>
        <pc:spChg chg="add mod">
          <ac:chgData name="Batool, Nazre" userId="bb8bcf30-75a1-410b-8398-e76265c4dbbb" providerId="ADAL" clId="{002DAF0B-D9AA-41B3-BA7E-A8180A2CF615}" dt="2024-10-10T00:51:33.074" v="3876" actId="6549"/>
          <ac:spMkLst>
            <pc:docMk/>
            <pc:sldMk cId="2877807973" sldId="408"/>
            <ac:spMk id="7" creationId="{E8EF33FC-4DD0-56AE-364C-AB7287E999FC}"/>
          </ac:spMkLst>
        </pc:spChg>
        <pc:picChg chg="add mod">
          <ac:chgData name="Batool, Nazre" userId="bb8bcf30-75a1-410b-8398-e76265c4dbbb" providerId="ADAL" clId="{002DAF0B-D9AA-41B3-BA7E-A8180A2CF615}" dt="2024-10-10T00:50:32.514" v="3810" actId="1035"/>
          <ac:picMkLst>
            <pc:docMk/>
            <pc:sldMk cId="2877807973" sldId="408"/>
            <ac:picMk id="2" creationId="{09C5962C-89B6-4505-2034-31518CC61766}"/>
          </ac:picMkLst>
        </pc:picChg>
        <pc:picChg chg="add mod ord">
          <ac:chgData name="Batool, Nazre" userId="bb8bcf30-75a1-410b-8398-e76265c4dbbb" providerId="ADAL" clId="{002DAF0B-D9AA-41B3-BA7E-A8180A2CF615}" dt="2024-10-10T00:48:44.239" v="3803" actId="1076"/>
          <ac:picMkLst>
            <pc:docMk/>
            <pc:sldMk cId="2877807973" sldId="408"/>
            <ac:picMk id="5" creationId="{751F4DB8-BCD4-45E8-A607-20BF76E00A9E}"/>
          </ac:picMkLst>
        </pc:picChg>
      </pc:sldChg>
      <pc:sldChg chg="addSp delSp modSp add mod">
        <pc:chgData name="Batool, Nazre" userId="bb8bcf30-75a1-410b-8398-e76265c4dbbb" providerId="ADAL" clId="{002DAF0B-D9AA-41B3-BA7E-A8180A2CF615}" dt="2024-10-10T00:54:46.963" v="4094" actId="1076"/>
        <pc:sldMkLst>
          <pc:docMk/>
          <pc:sldMk cId="982621349" sldId="409"/>
        </pc:sldMkLst>
        <pc:spChg chg="del mod">
          <ac:chgData name="Batool, Nazre" userId="bb8bcf30-75a1-410b-8398-e76265c4dbbb" providerId="ADAL" clId="{002DAF0B-D9AA-41B3-BA7E-A8180A2CF615}" dt="2024-10-09T21:29:42.082" v="2816" actId="478"/>
          <ac:spMkLst>
            <pc:docMk/>
            <pc:sldMk cId="982621349" sldId="409"/>
            <ac:spMk id="3" creationId="{94D0EB80-0155-FE70-7181-FA6803A4FECA}"/>
          </ac:spMkLst>
        </pc:spChg>
        <pc:spChg chg="add del mod">
          <ac:chgData name="Batool, Nazre" userId="bb8bcf30-75a1-410b-8398-e76265c4dbbb" providerId="ADAL" clId="{002DAF0B-D9AA-41B3-BA7E-A8180A2CF615}" dt="2024-10-09T21:29:50.677" v="2818" actId="478"/>
          <ac:spMkLst>
            <pc:docMk/>
            <pc:sldMk cId="982621349" sldId="409"/>
            <ac:spMk id="8" creationId="{93D56BBA-4440-644A-17A8-33804F17AEE0}"/>
          </ac:spMkLst>
        </pc:spChg>
        <pc:spChg chg="add mod">
          <ac:chgData name="Batool, Nazre" userId="bb8bcf30-75a1-410b-8398-e76265c4dbbb" providerId="ADAL" clId="{002DAF0B-D9AA-41B3-BA7E-A8180A2CF615}" dt="2024-10-10T00:54:46.963" v="4094" actId="1076"/>
          <ac:spMkLst>
            <pc:docMk/>
            <pc:sldMk cId="982621349" sldId="409"/>
            <ac:spMk id="9" creationId="{58021FC2-DC93-B16C-825A-DE56E8450708}"/>
          </ac:spMkLst>
        </pc:spChg>
        <pc:picChg chg="del">
          <ac:chgData name="Batool, Nazre" userId="bb8bcf30-75a1-410b-8398-e76265c4dbbb" providerId="ADAL" clId="{002DAF0B-D9AA-41B3-BA7E-A8180A2CF615}" dt="2024-10-09T21:28:34.101" v="2811" actId="478"/>
          <ac:picMkLst>
            <pc:docMk/>
            <pc:sldMk cId="982621349" sldId="409"/>
            <ac:picMk id="2" creationId="{09C5962C-89B6-4505-2034-31518CC61766}"/>
          </ac:picMkLst>
        </pc:picChg>
        <pc:picChg chg="del">
          <ac:chgData name="Batool, Nazre" userId="bb8bcf30-75a1-410b-8398-e76265c4dbbb" providerId="ADAL" clId="{002DAF0B-D9AA-41B3-BA7E-A8180A2CF615}" dt="2024-10-09T21:28:32.220" v="2810" actId="478"/>
          <ac:picMkLst>
            <pc:docMk/>
            <pc:sldMk cId="982621349" sldId="409"/>
            <ac:picMk id="5" creationId="{751F4DB8-BCD4-45E8-A607-20BF76E00A9E}"/>
          </ac:picMkLst>
        </pc:picChg>
        <pc:picChg chg="add mod">
          <ac:chgData name="Batool, Nazre" userId="bb8bcf30-75a1-410b-8398-e76265c4dbbb" providerId="ADAL" clId="{002DAF0B-D9AA-41B3-BA7E-A8180A2CF615}" dt="2024-10-10T00:52:56.149" v="3917" actId="1035"/>
          <ac:picMkLst>
            <pc:docMk/>
            <pc:sldMk cId="982621349" sldId="409"/>
            <ac:picMk id="6" creationId="{44907DDC-0010-3AEC-C831-32AA0C2915F7}"/>
          </ac:picMkLst>
        </pc:picChg>
      </pc:sldChg>
      <pc:sldChg chg="addSp delSp modSp add mod ord">
        <pc:chgData name="Batool, Nazre" userId="bb8bcf30-75a1-410b-8398-e76265c4dbbb" providerId="ADAL" clId="{002DAF0B-D9AA-41B3-BA7E-A8180A2CF615}" dt="2024-10-10T00:55:49.866" v="4142" actId="1036"/>
        <pc:sldMkLst>
          <pc:docMk/>
          <pc:sldMk cId="3551522215" sldId="410"/>
        </pc:sldMkLst>
        <pc:spChg chg="mod">
          <ac:chgData name="Batool, Nazre" userId="bb8bcf30-75a1-410b-8398-e76265c4dbbb" providerId="ADAL" clId="{002DAF0B-D9AA-41B3-BA7E-A8180A2CF615}" dt="2024-10-10T00:55:49.866" v="4142" actId="1036"/>
          <ac:spMkLst>
            <pc:docMk/>
            <pc:sldMk cId="3551522215" sldId="410"/>
            <ac:spMk id="3" creationId="{94D0EB80-0155-FE70-7181-FA6803A4FECA}"/>
          </ac:spMkLst>
        </pc:spChg>
        <pc:picChg chg="del">
          <ac:chgData name="Batool, Nazre" userId="bb8bcf30-75a1-410b-8398-e76265c4dbbb" providerId="ADAL" clId="{002DAF0B-D9AA-41B3-BA7E-A8180A2CF615}" dt="2024-10-09T21:31:17.489" v="2865" actId="478"/>
          <ac:picMkLst>
            <pc:docMk/>
            <pc:sldMk cId="3551522215" sldId="410"/>
            <ac:picMk id="2" creationId="{09C5962C-89B6-4505-2034-31518CC61766}"/>
          </ac:picMkLst>
        </pc:picChg>
        <pc:picChg chg="del">
          <ac:chgData name="Batool, Nazre" userId="bb8bcf30-75a1-410b-8398-e76265c4dbbb" providerId="ADAL" clId="{002DAF0B-D9AA-41B3-BA7E-A8180A2CF615}" dt="2024-10-09T21:31:14.844" v="2864" actId="478"/>
          <ac:picMkLst>
            <pc:docMk/>
            <pc:sldMk cId="3551522215" sldId="410"/>
            <ac:picMk id="5" creationId="{751F4DB8-BCD4-45E8-A607-20BF76E00A9E}"/>
          </ac:picMkLst>
        </pc:picChg>
        <pc:picChg chg="add mod">
          <ac:chgData name="Batool, Nazre" userId="bb8bcf30-75a1-410b-8398-e76265c4dbbb" providerId="ADAL" clId="{002DAF0B-D9AA-41B3-BA7E-A8180A2CF615}" dt="2024-10-10T00:55:49.866" v="4142" actId="1036"/>
          <ac:picMkLst>
            <pc:docMk/>
            <pc:sldMk cId="3551522215" sldId="410"/>
            <ac:picMk id="6" creationId="{351AA233-DF58-B474-703E-88841DA41250}"/>
          </ac:picMkLst>
        </pc:picChg>
        <pc:picChg chg="add mod">
          <ac:chgData name="Batool, Nazre" userId="bb8bcf30-75a1-410b-8398-e76265c4dbbb" providerId="ADAL" clId="{002DAF0B-D9AA-41B3-BA7E-A8180A2CF615}" dt="2024-10-10T00:55:42.806" v="4137" actId="1035"/>
          <ac:picMkLst>
            <pc:docMk/>
            <pc:sldMk cId="3551522215" sldId="410"/>
            <ac:picMk id="7" creationId="{6926EDA6-1051-0820-B8AB-E4DF7341F726}"/>
          </ac:picMkLst>
        </pc:picChg>
      </pc:sldChg>
      <pc:sldChg chg="addSp delSp modSp add mod">
        <pc:chgData name="Batool, Nazre" userId="bb8bcf30-75a1-410b-8398-e76265c4dbbb" providerId="ADAL" clId="{002DAF0B-D9AA-41B3-BA7E-A8180A2CF615}" dt="2024-10-10T01:00:49.541" v="4354" actId="1076"/>
        <pc:sldMkLst>
          <pc:docMk/>
          <pc:sldMk cId="2353868529" sldId="411"/>
        </pc:sldMkLst>
        <pc:spChg chg="add mod">
          <ac:chgData name="Batool, Nazre" userId="bb8bcf30-75a1-410b-8398-e76265c4dbbb" providerId="ADAL" clId="{002DAF0B-D9AA-41B3-BA7E-A8180A2CF615}" dt="2024-10-10T00:56:06.676" v="4143" actId="21"/>
          <ac:spMkLst>
            <pc:docMk/>
            <pc:sldMk cId="2353868529" sldId="411"/>
            <ac:spMk id="2" creationId="{9278FD6D-E839-4C9B-420E-60DB9082CC7F}"/>
          </ac:spMkLst>
        </pc:spChg>
        <pc:spChg chg="mod">
          <ac:chgData name="Batool, Nazre" userId="bb8bcf30-75a1-410b-8398-e76265c4dbbb" providerId="ADAL" clId="{002DAF0B-D9AA-41B3-BA7E-A8180A2CF615}" dt="2024-10-10T01:00:45.715" v="4353" actId="1076"/>
          <ac:spMkLst>
            <pc:docMk/>
            <pc:sldMk cId="2353868529" sldId="411"/>
            <ac:spMk id="3" creationId="{94D0EB80-0155-FE70-7181-FA6803A4FECA}"/>
          </ac:spMkLst>
        </pc:spChg>
        <pc:picChg chg="add del mod">
          <ac:chgData name="Batool, Nazre" userId="bb8bcf30-75a1-410b-8398-e76265c4dbbb" providerId="ADAL" clId="{002DAF0B-D9AA-41B3-BA7E-A8180A2CF615}" dt="2024-10-10T01:00:33.794" v="4351" actId="478"/>
          <ac:picMkLst>
            <pc:docMk/>
            <pc:sldMk cId="2353868529" sldId="411"/>
            <ac:picMk id="5" creationId="{39AAD36E-5F13-06AC-6BEB-4D3612979510}"/>
          </ac:picMkLst>
        </pc:picChg>
        <pc:picChg chg="del">
          <ac:chgData name="Batool, Nazre" userId="bb8bcf30-75a1-410b-8398-e76265c4dbbb" providerId="ADAL" clId="{002DAF0B-D9AA-41B3-BA7E-A8180A2CF615}" dt="2024-10-09T21:32:14.047" v="2870" actId="478"/>
          <ac:picMkLst>
            <pc:docMk/>
            <pc:sldMk cId="2353868529" sldId="411"/>
            <ac:picMk id="6" creationId="{351AA233-DF58-B474-703E-88841DA41250}"/>
          </ac:picMkLst>
        </pc:picChg>
        <pc:picChg chg="del">
          <ac:chgData name="Batool, Nazre" userId="bb8bcf30-75a1-410b-8398-e76265c4dbbb" providerId="ADAL" clId="{002DAF0B-D9AA-41B3-BA7E-A8180A2CF615}" dt="2024-10-09T21:32:11.873" v="2869" actId="478"/>
          <ac:picMkLst>
            <pc:docMk/>
            <pc:sldMk cId="2353868529" sldId="411"/>
            <ac:picMk id="7" creationId="{6926EDA6-1051-0820-B8AB-E4DF7341F726}"/>
          </ac:picMkLst>
        </pc:picChg>
        <pc:picChg chg="add mod">
          <ac:chgData name="Batool, Nazre" userId="bb8bcf30-75a1-410b-8398-e76265c4dbbb" providerId="ADAL" clId="{002DAF0B-D9AA-41B3-BA7E-A8180A2CF615}" dt="2024-10-10T01:00:49.541" v="4354" actId="1076"/>
          <ac:picMkLst>
            <pc:docMk/>
            <pc:sldMk cId="2353868529" sldId="411"/>
            <ac:picMk id="8" creationId="{553FC0BC-8E65-FD50-B8A0-A2720720C607}"/>
          </ac:picMkLst>
        </pc:picChg>
        <pc:picChg chg="add mod">
          <ac:chgData name="Batool, Nazre" userId="bb8bcf30-75a1-410b-8398-e76265c4dbbb" providerId="ADAL" clId="{002DAF0B-D9AA-41B3-BA7E-A8180A2CF615}" dt="2024-10-10T01:00:28.313" v="4350" actId="14100"/>
          <ac:picMkLst>
            <pc:docMk/>
            <pc:sldMk cId="2353868529" sldId="411"/>
            <ac:picMk id="9" creationId="{8A82CED3-797E-D12A-84A1-965F5A1EA69F}"/>
          </ac:picMkLst>
        </pc:picChg>
        <pc:cxnChg chg="add mod">
          <ac:chgData name="Batool, Nazre" userId="bb8bcf30-75a1-410b-8398-e76265c4dbbb" providerId="ADAL" clId="{002DAF0B-D9AA-41B3-BA7E-A8180A2CF615}" dt="2024-10-09T21:39:49.941" v="2940" actId="208"/>
          <ac:cxnSpMkLst>
            <pc:docMk/>
            <pc:sldMk cId="2353868529" sldId="411"/>
            <ac:cxnSpMk id="11" creationId="{296114DD-329E-239C-DCAF-8438703C728B}"/>
          </ac:cxnSpMkLst>
        </pc:cxnChg>
        <pc:cxnChg chg="add mod">
          <ac:chgData name="Batool, Nazre" userId="bb8bcf30-75a1-410b-8398-e76265c4dbbb" providerId="ADAL" clId="{002DAF0B-D9AA-41B3-BA7E-A8180A2CF615}" dt="2024-10-09T21:40:08.021" v="2942" actId="1076"/>
          <ac:cxnSpMkLst>
            <pc:docMk/>
            <pc:sldMk cId="2353868529" sldId="411"/>
            <ac:cxnSpMk id="14" creationId="{A853D3ED-F74E-8668-55EF-93A3441BC070}"/>
          </ac:cxnSpMkLst>
        </pc:cxnChg>
      </pc:sldChg>
      <pc:sldChg chg="addSp delSp modSp add mod modAnim">
        <pc:chgData name="Batool, Nazre" userId="bb8bcf30-75a1-410b-8398-e76265c4dbbb" providerId="ADAL" clId="{002DAF0B-D9AA-41B3-BA7E-A8180A2CF615}" dt="2024-10-10T01:25:21.382" v="5220" actId="1076"/>
        <pc:sldMkLst>
          <pc:docMk/>
          <pc:sldMk cId="1070112020" sldId="412"/>
        </pc:sldMkLst>
        <pc:spChg chg="mod">
          <ac:chgData name="Batool, Nazre" userId="bb8bcf30-75a1-410b-8398-e76265c4dbbb" providerId="ADAL" clId="{002DAF0B-D9AA-41B3-BA7E-A8180A2CF615}" dt="2024-10-10T01:24:48.725" v="5193" actId="164"/>
          <ac:spMkLst>
            <pc:docMk/>
            <pc:sldMk cId="1070112020" sldId="412"/>
            <ac:spMk id="2" creationId="{13BB67A0-44BC-85CF-2A74-4751886FF8D7}"/>
          </ac:spMkLst>
        </pc:spChg>
        <pc:spChg chg="mod">
          <ac:chgData name="Batool, Nazre" userId="bb8bcf30-75a1-410b-8398-e76265c4dbbb" providerId="ADAL" clId="{002DAF0B-D9AA-41B3-BA7E-A8180A2CF615}" dt="2024-10-10T01:25:08.640" v="5218" actId="20577"/>
          <ac:spMkLst>
            <pc:docMk/>
            <pc:sldMk cId="1070112020" sldId="412"/>
            <ac:spMk id="3" creationId="{94D0EB80-0155-FE70-7181-FA6803A4FECA}"/>
          </ac:spMkLst>
        </pc:spChg>
        <pc:spChg chg="add del">
          <ac:chgData name="Batool, Nazre" userId="bb8bcf30-75a1-410b-8398-e76265c4dbbb" providerId="ADAL" clId="{002DAF0B-D9AA-41B3-BA7E-A8180A2CF615}" dt="2024-10-10T01:25:11.603" v="5219" actId="478"/>
          <ac:spMkLst>
            <pc:docMk/>
            <pc:sldMk cId="1070112020" sldId="412"/>
            <ac:spMk id="5" creationId="{1DAB3D7A-F3AE-DC9A-FE2E-9B2CA74C4682}"/>
          </ac:spMkLst>
        </pc:spChg>
        <pc:spChg chg="add mod">
          <ac:chgData name="Batool, Nazre" userId="bb8bcf30-75a1-410b-8398-e76265c4dbbb" providerId="ADAL" clId="{002DAF0B-D9AA-41B3-BA7E-A8180A2CF615}" dt="2024-10-10T01:24:48.725" v="5193" actId="164"/>
          <ac:spMkLst>
            <pc:docMk/>
            <pc:sldMk cId="1070112020" sldId="412"/>
            <ac:spMk id="6" creationId="{BF095385-FDCA-F322-0181-451B0D4B1866}"/>
          </ac:spMkLst>
        </pc:spChg>
        <pc:spChg chg="mod">
          <ac:chgData name="Batool, Nazre" userId="bb8bcf30-75a1-410b-8398-e76265c4dbbb" providerId="ADAL" clId="{002DAF0B-D9AA-41B3-BA7E-A8180A2CF615}" dt="2024-10-10T01:24:50.204" v="5194"/>
          <ac:spMkLst>
            <pc:docMk/>
            <pc:sldMk cId="1070112020" sldId="412"/>
            <ac:spMk id="42" creationId="{26D30624-B089-2722-FA9A-E802D09CB63D}"/>
          </ac:spMkLst>
        </pc:spChg>
        <pc:spChg chg="mod">
          <ac:chgData name="Batool, Nazre" userId="bb8bcf30-75a1-410b-8398-e76265c4dbbb" providerId="ADAL" clId="{002DAF0B-D9AA-41B3-BA7E-A8180A2CF615}" dt="2024-10-10T01:24:50.204" v="5194"/>
          <ac:spMkLst>
            <pc:docMk/>
            <pc:sldMk cId="1070112020" sldId="412"/>
            <ac:spMk id="43" creationId="{7859B986-C651-A1E6-AAB8-4376BA5EFE75}"/>
          </ac:spMkLst>
        </pc:spChg>
        <pc:grpChg chg="add mod">
          <ac:chgData name="Batool, Nazre" userId="bb8bcf30-75a1-410b-8398-e76265c4dbbb" providerId="ADAL" clId="{002DAF0B-D9AA-41B3-BA7E-A8180A2CF615}" dt="2024-10-10T01:24:48.725" v="5193" actId="164"/>
          <ac:grpSpMkLst>
            <pc:docMk/>
            <pc:sldMk cId="1070112020" sldId="412"/>
            <ac:grpSpMk id="35" creationId="{10389FE6-7EDD-06FB-51A4-FA637379BB46}"/>
          </ac:grpSpMkLst>
        </pc:grpChg>
        <pc:grpChg chg="add mod">
          <ac:chgData name="Batool, Nazre" userId="bb8bcf30-75a1-410b-8398-e76265c4dbbb" providerId="ADAL" clId="{002DAF0B-D9AA-41B3-BA7E-A8180A2CF615}" dt="2024-10-10T01:25:21.382" v="5220" actId="1076"/>
          <ac:grpSpMkLst>
            <pc:docMk/>
            <pc:sldMk cId="1070112020" sldId="412"/>
            <ac:grpSpMk id="41" creationId="{5BBF6063-19E5-ECB1-FA72-5BB7E183B4D6}"/>
          </ac:grpSpMkLst>
        </pc:grpChg>
      </pc:sldChg>
      <pc:sldChg chg="delSp modSp add mod">
        <pc:chgData name="Batool, Nazre" userId="bb8bcf30-75a1-410b-8398-e76265c4dbbb" providerId="ADAL" clId="{002DAF0B-D9AA-41B3-BA7E-A8180A2CF615}" dt="2024-10-10T01:27:57.223" v="5250" actId="13926"/>
        <pc:sldMkLst>
          <pc:docMk/>
          <pc:sldMk cId="4225269871" sldId="413"/>
        </pc:sldMkLst>
        <pc:spChg chg="mod">
          <ac:chgData name="Batool, Nazre" userId="bb8bcf30-75a1-410b-8398-e76265c4dbbb" providerId="ADAL" clId="{002DAF0B-D9AA-41B3-BA7E-A8180A2CF615}" dt="2024-10-09T22:11:43.198" v="3625" actId="403"/>
          <ac:spMkLst>
            <pc:docMk/>
            <pc:sldMk cId="4225269871" sldId="413"/>
            <ac:spMk id="3" creationId="{94D0EB80-0155-FE70-7181-FA6803A4FECA}"/>
          </ac:spMkLst>
        </pc:spChg>
        <pc:spChg chg="mod">
          <ac:chgData name="Batool, Nazre" userId="bb8bcf30-75a1-410b-8398-e76265c4dbbb" providerId="ADAL" clId="{002DAF0B-D9AA-41B3-BA7E-A8180A2CF615}" dt="2024-10-10T01:27:57.223" v="5250" actId="13926"/>
          <ac:spMkLst>
            <pc:docMk/>
            <pc:sldMk cId="4225269871" sldId="413"/>
            <ac:spMk id="4" creationId="{39ACD579-F9B2-9736-27BF-0C1D82F7FC0D}"/>
          </ac:spMkLst>
        </pc:spChg>
        <pc:picChg chg="del">
          <ac:chgData name="Batool, Nazre" userId="bb8bcf30-75a1-410b-8398-e76265c4dbbb" providerId="ADAL" clId="{002DAF0B-D9AA-41B3-BA7E-A8180A2CF615}" dt="2024-10-09T22:09:15.203" v="3555" actId="478"/>
          <ac:picMkLst>
            <pc:docMk/>
            <pc:sldMk cId="4225269871" sldId="413"/>
            <ac:picMk id="2" creationId="{EC6937E1-EF39-18B4-47DE-852C6D149757}"/>
          </ac:picMkLst>
        </pc:picChg>
        <pc:picChg chg="mod">
          <ac:chgData name="Batool, Nazre" userId="bb8bcf30-75a1-410b-8398-e76265c4dbbb" providerId="ADAL" clId="{002DAF0B-D9AA-41B3-BA7E-A8180A2CF615}" dt="2024-10-09T22:09:40.866" v="3560" actId="14100"/>
          <ac:picMkLst>
            <pc:docMk/>
            <pc:sldMk cId="4225269871" sldId="413"/>
            <ac:picMk id="8" creationId="{33907A79-0728-AF09-92BE-CA302DA967F2}"/>
          </ac:picMkLst>
        </pc:picChg>
      </pc:sldChg>
      <pc:sldChg chg="delSp modSp add mod">
        <pc:chgData name="Batool, Nazre" userId="bb8bcf30-75a1-410b-8398-e76265c4dbbb" providerId="ADAL" clId="{002DAF0B-D9AA-41B3-BA7E-A8180A2CF615}" dt="2024-10-09T22:17:56.305" v="3758" actId="114"/>
        <pc:sldMkLst>
          <pc:docMk/>
          <pc:sldMk cId="2878395641" sldId="414"/>
        </pc:sldMkLst>
        <pc:spChg chg="mod">
          <ac:chgData name="Batool, Nazre" userId="bb8bcf30-75a1-410b-8398-e76265c4dbbb" providerId="ADAL" clId="{002DAF0B-D9AA-41B3-BA7E-A8180A2CF615}" dt="2024-10-09T22:17:56.305" v="3758" actId="114"/>
          <ac:spMkLst>
            <pc:docMk/>
            <pc:sldMk cId="2878395641" sldId="414"/>
            <ac:spMk id="3" creationId="{94D0EB80-0155-FE70-7181-FA6803A4FECA}"/>
          </ac:spMkLst>
        </pc:spChg>
        <pc:picChg chg="del">
          <ac:chgData name="Batool, Nazre" userId="bb8bcf30-75a1-410b-8398-e76265c4dbbb" providerId="ADAL" clId="{002DAF0B-D9AA-41B3-BA7E-A8180A2CF615}" dt="2024-10-09T22:17:27.383" v="3738" actId="478"/>
          <ac:picMkLst>
            <pc:docMk/>
            <pc:sldMk cId="2878395641" sldId="414"/>
            <ac:picMk id="2" creationId="{7F085ADF-CABC-9ED6-767F-3C44C38DBB34}"/>
          </ac:picMkLst>
        </pc:picChg>
        <pc:picChg chg="del">
          <ac:chgData name="Batool, Nazre" userId="bb8bcf30-75a1-410b-8398-e76265c4dbbb" providerId="ADAL" clId="{002DAF0B-D9AA-41B3-BA7E-A8180A2CF615}" dt="2024-10-09T22:17:25.237" v="3737" actId="478"/>
          <ac:picMkLst>
            <pc:docMk/>
            <pc:sldMk cId="2878395641" sldId="414"/>
            <ac:picMk id="6" creationId="{2D97E512-3B1E-CEEB-0E8B-DDA491736917}"/>
          </ac:picMkLst>
        </pc:picChg>
        <pc:picChg chg="mod">
          <ac:chgData name="Batool, Nazre" userId="bb8bcf30-75a1-410b-8398-e76265c4dbbb" providerId="ADAL" clId="{002DAF0B-D9AA-41B3-BA7E-A8180A2CF615}" dt="2024-10-09T22:17:30.245" v="3739" actId="1076"/>
          <ac:picMkLst>
            <pc:docMk/>
            <pc:sldMk cId="2878395641" sldId="414"/>
            <ac:picMk id="7" creationId="{D8669527-D861-A874-8870-05C902DD4AFC}"/>
          </ac:picMkLst>
        </pc:picChg>
      </pc:sldChg>
      <pc:sldChg chg="modSp add">
        <pc:chgData name="Batool, Nazre" userId="bb8bcf30-75a1-410b-8398-e76265c4dbbb" providerId="ADAL" clId="{002DAF0B-D9AA-41B3-BA7E-A8180A2CF615}" dt="2024-10-10T01:07:21.817" v="4571" actId="13926"/>
        <pc:sldMkLst>
          <pc:docMk/>
          <pc:sldMk cId="2068224003" sldId="415"/>
        </pc:sldMkLst>
        <pc:spChg chg="mod">
          <ac:chgData name="Batool, Nazre" userId="bb8bcf30-75a1-410b-8398-e76265c4dbbb" providerId="ADAL" clId="{002DAF0B-D9AA-41B3-BA7E-A8180A2CF615}" dt="2024-10-10T01:07:21.817" v="4571" actId="13926"/>
          <ac:spMkLst>
            <pc:docMk/>
            <pc:sldMk cId="2068224003" sldId="415"/>
            <ac:spMk id="3" creationId="{63BDF63B-5E38-F80D-2BB6-9C7C1F81002E}"/>
          </ac:spMkLst>
        </pc:spChg>
      </pc:sldChg>
    </pc:docChg>
  </pc:docChgLst>
  <pc:docChgLst>
    <pc:chgData name="Batool, Nazre" userId="bb8bcf30-75a1-410b-8398-e76265c4dbbb" providerId="ADAL" clId="{6D9C0258-F7DF-494B-881F-27EEA35EA549}"/>
    <pc:docChg chg="undo custSel addSld delSld modSld sldOrd">
      <pc:chgData name="Batool, Nazre" userId="bb8bcf30-75a1-410b-8398-e76265c4dbbb" providerId="ADAL" clId="{6D9C0258-F7DF-494B-881F-27EEA35EA549}" dt="2024-10-09T16:41:30.499" v="1957" actId="20577"/>
      <pc:docMkLst>
        <pc:docMk/>
      </pc:docMkLst>
      <pc:sldChg chg="modSp del mod">
        <pc:chgData name="Batool, Nazre" userId="bb8bcf30-75a1-410b-8398-e76265c4dbbb" providerId="ADAL" clId="{6D9C0258-F7DF-494B-881F-27EEA35EA549}" dt="2024-10-09T14:47:18.793" v="844" actId="47"/>
        <pc:sldMkLst>
          <pc:docMk/>
          <pc:sldMk cId="2212549236" sldId="338"/>
        </pc:sldMkLst>
        <pc:spChg chg="mod">
          <ac:chgData name="Batool, Nazre" userId="bb8bcf30-75a1-410b-8398-e76265c4dbbb" providerId="ADAL" clId="{6D9C0258-F7DF-494B-881F-27EEA35EA549}" dt="2024-10-09T14:43:30.754" v="578" actId="20577"/>
          <ac:spMkLst>
            <pc:docMk/>
            <pc:sldMk cId="2212549236" sldId="338"/>
            <ac:spMk id="3" creationId="{63BDF63B-5E38-F80D-2BB6-9C7C1F81002E}"/>
          </ac:spMkLst>
        </pc:spChg>
      </pc:sldChg>
      <pc:sldChg chg="modSp mod">
        <pc:chgData name="Batool, Nazre" userId="bb8bcf30-75a1-410b-8398-e76265c4dbbb" providerId="ADAL" clId="{6D9C0258-F7DF-494B-881F-27EEA35EA549}" dt="2024-10-09T12:51:47.266" v="43" actId="20577"/>
        <pc:sldMkLst>
          <pc:docMk/>
          <pc:sldMk cId="834789142" sldId="366"/>
        </pc:sldMkLst>
        <pc:spChg chg="mod">
          <ac:chgData name="Batool, Nazre" userId="bb8bcf30-75a1-410b-8398-e76265c4dbbb" providerId="ADAL" clId="{6D9C0258-F7DF-494B-881F-27EEA35EA549}" dt="2024-10-09T12:51:47.266" v="43" actId="20577"/>
          <ac:spMkLst>
            <pc:docMk/>
            <pc:sldMk cId="834789142" sldId="366"/>
            <ac:spMk id="3" creationId="{94D0EB80-0155-FE70-7181-FA6803A4FECA}"/>
          </ac:spMkLst>
        </pc:spChg>
      </pc:sldChg>
      <pc:sldChg chg="modSp mod">
        <pc:chgData name="Batool, Nazre" userId="bb8bcf30-75a1-410b-8398-e76265c4dbbb" providerId="ADAL" clId="{6D9C0258-F7DF-494B-881F-27EEA35EA549}" dt="2024-10-09T13:02:15.920" v="292" actId="20577"/>
        <pc:sldMkLst>
          <pc:docMk/>
          <pc:sldMk cId="341958250" sldId="390"/>
        </pc:sldMkLst>
        <pc:spChg chg="mod">
          <ac:chgData name="Batool, Nazre" userId="bb8bcf30-75a1-410b-8398-e76265c4dbbb" providerId="ADAL" clId="{6D9C0258-F7DF-494B-881F-27EEA35EA549}" dt="2024-10-09T13:02:15.920" v="292" actId="20577"/>
          <ac:spMkLst>
            <pc:docMk/>
            <pc:sldMk cId="341958250" sldId="390"/>
            <ac:spMk id="3" creationId="{94D0EB80-0155-FE70-7181-FA6803A4FECA}"/>
          </ac:spMkLst>
        </pc:spChg>
      </pc:sldChg>
      <pc:sldChg chg="modSp add mod">
        <pc:chgData name="Batool, Nazre" userId="bb8bcf30-75a1-410b-8398-e76265c4dbbb" providerId="ADAL" clId="{6D9C0258-F7DF-494B-881F-27EEA35EA549}" dt="2024-10-09T14:48:20.417" v="882" actId="20577"/>
        <pc:sldMkLst>
          <pc:docMk/>
          <pc:sldMk cId="291071463" sldId="391"/>
        </pc:sldMkLst>
        <pc:spChg chg="mod">
          <ac:chgData name="Batool, Nazre" userId="bb8bcf30-75a1-410b-8398-e76265c4dbbb" providerId="ADAL" clId="{6D9C0258-F7DF-494B-881F-27EEA35EA549}" dt="2024-10-09T13:02:39.038" v="338" actId="20577"/>
          <ac:spMkLst>
            <pc:docMk/>
            <pc:sldMk cId="291071463" sldId="391"/>
            <ac:spMk id="3" creationId="{94D0EB80-0155-FE70-7181-FA6803A4FECA}"/>
          </ac:spMkLst>
        </pc:spChg>
        <pc:spChg chg="mod">
          <ac:chgData name="Batool, Nazre" userId="bb8bcf30-75a1-410b-8398-e76265c4dbbb" providerId="ADAL" clId="{6D9C0258-F7DF-494B-881F-27EEA35EA549}" dt="2024-10-09T14:48:20.417" v="882" actId="20577"/>
          <ac:spMkLst>
            <pc:docMk/>
            <pc:sldMk cId="291071463" sldId="391"/>
            <ac:spMk id="4" creationId="{39ACD579-F9B2-9736-27BF-0C1D82F7FC0D}"/>
          </ac:spMkLst>
        </pc:spChg>
      </pc:sldChg>
      <pc:sldChg chg="modSp add mod">
        <pc:chgData name="Batool, Nazre" userId="bb8bcf30-75a1-410b-8398-e76265c4dbbb" providerId="ADAL" clId="{6D9C0258-F7DF-494B-881F-27EEA35EA549}" dt="2024-10-09T14:48:35.121" v="912" actId="20577"/>
        <pc:sldMkLst>
          <pc:docMk/>
          <pc:sldMk cId="1244154045" sldId="392"/>
        </pc:sldMkLst>
        <pc:spChg chg="mod">
          <ac:chgData name="Batool, Nazre" userId="bb8bcf30-75a1-410b-8398-e76265c4dbbb" providerId="ADAL" clId="{6D9C0258-F7DF-494B-881F-27EEA35EA549}" dt="2024-10-09T13:34:17.442" v="382" actId="20577"/>
          <ac:spMkLst>
            <pc:docMk/>
            <pc:sldMk cId="1244154045" sldId="392"/>
            <ac:spMk id="3" creationId="{94D0EB80-0155-FE70-7181-FA6803A4FECA}"/>
          </ac:spMkLst>
        </pc:spChg>
        <pc:spChg chg="mod">
          <ac:chgData name="Batool, Nazre" userId="bb8bcf30-75a1-410b-8398-e76265c4dbbb" providerId="ADAL" clId="{6D9C0258-F7DF-494B-881F-27EEA35EA549}" dt="2024-10-09T14:48:35.121" v="912" actId="20577"/>
          <ac:spMkLst>
            <pc:docMk/>
            <pc:sldMk cId="1244154045" sldId="392"/>
            <ac:spMk id="4" creationId="{39ACD579-F9B2-9736-27BF-0C1D82F7FC0D}"/>
          </ac:spMkLst>
        </pc:spChg>
      </pc:sldChg>
      <pc:sldChg chg="addSp delSp modSp add mod">
        <pc:chgData name="Batool, Nazre" userId="bb8bcf30-75a1-410b-8398-e76265c4dbbb" providerId="ADAL" clId="{6D9C0258-F7DF-494B-881F-27EEA35EA549}" dt="2024-10-09T14:48:47.675" v="913"/>
        <pc:sldMkLst>
          <pc:docMk/>
          <pc:sldMk cId="3124453800" sldId="393"/>
        </pc:sldMkLst>
        <pc:spChg chg="mod">
          <ac:chgData name="Batool, Nazre" userId="bb8bcf30-75a1-410b-8398-e76265c4dbbb" providerId="ADAL" clId="{6D9C0258-F7DF-494B-881F-27EEA35EA549}" dt="2024-10-09T14:18:06.896" v="540" actId="20577"/>
          <ac:spMkLst>
            <pc:docMk/>
            <pc:sldMk cId="3124453800" sldId="393"/>
            <ac:spMk id="3" creationId="{94D0EB80-0155-FE70-7181-FA6803A4FECA}"/>
          </ac:spMkLst>
        </pc:spChg>
        <pc:spChg chg="mod">
          <ac:chgData name="Batool, Nazre" userId="bb8bcf30-75a1-410b-8398-e76265c4dbbb" providerId="ADAL" clId="{6D9C0258-F7DF-494B-881F-27EEA35EA549}" dt="2024-10-09T14:48:47.675" v="913"/>
          <ac:spMkLst>
            <pc:docMk/>
            <pc:sldMk cId="3124453800" sldId="393"/>
            <ac:spMk id="4" creationId="{39ACD579-F9B2-9736-27BF-0C1D82F7FC0D}"/>
          </ac:spMkLst>
        </pc:spChg>
        <pc:spChg chg="del">
          <ac:chgData name="Batool, Nazre" userId="bb8bcf30-75a1-410b-8398-e76265c4dbbb" providerId="ADAL" clId="{6D9C0258-F7DF-494B-881F-27EEA35EA549}" dt="2024-10-09T14:12:34.688" v="413" actId="478"/>
          <ac:spMkLst>
            <pc:docMk/>
            <pc:sldMk cId="3124453800" sldId="393"/>
            <ac:spMk id="7" creationId="{C7E58648-5076-3475-1AC9-02DA7386528D}"/>
          </ac:spMkLst>
        </pc:spChg>
        <pc:picChg chg="add mod">
          <ac:chgData name="Batool, Nazre" userId="bb8bcf30-75a1-410b-8398-e76265c4dbbb" providerId="ADAL" clId="{6D9C0258-F7DF-494B-881F-27EEA35EA549}" dt="2024-10-09T14:15:37.334" v="499" actId="1076"/>
          <ac:picMkLst>
            <pc:docMk/>
            <pc:sldMk cId="3124453800" sldId="393"/>
            <ac:picMk id="1026" creationId="{C8B785E0-D7A7-5E15-BA14-5F9FDAE777BE}"/>
          </ac:picMkLst>
        </pc:picChg>
      </pc:sldChg>
      <pc:sldChg chg="modSp add mod">
        <pc:chgData name="Batool, Nazre" userId="bb8bcf30-75a1-410b-8398-e76265c4dbbb" providerId="ADAL" clId="{6D9C0258-F7DF-494B-881F-27EEA35EA549}" dt="2024-10-09T14:48:53.131" v="914"/>
        <pc:sldMkLst>
          <pc:docMk/>
          <pc:sldMk cId="234916261" sldId="394"/>
        </pc:sldMkLst>
        <pc:spChg chg="mod">
          <ac:chgData name="Batool, Nazre" userId="bb8bcf30-75a1-410b-8398-e76265c4dbbb" providerId="ADAL" clId="{6D9C0258-F7DF-494B-881F-27EEA35EA549}" dt="2024-10-09T14:48:53.131" v="914"/>
          <ac:spMkLst>
            <pc:docMk/>
            <pc:sldMk cId="234916261" sldId="394"/>
            <ac:spMk id="4" creationId="{39ACD579-F9B2-9736-27BF-0C1D82F7FC0D}"/>
          </ac:spMkLst>
        </pc:spChg>
      </pc:sldChg>
      <pc:sldChg chg="new del">
        <pc:chgData name="Batool, Nazre" userId="bb8bcf30-75a1-410b-8398-e76265c4dbbb" providerId="ADAL" clId="{6D9C0258-F7DF-494B-881F-27EEA35EA549}" dt="2024-10-09T14:44:35.425" v="581" actId="47"/>
        <pc:sldMkLst>
          <pc:docMk/>
          <pc:sldMk cId="1972288429" sldId="395"/>
        </pc:sldMkLst>
      </pc:sldChg>
      <pc:sldChg chg="modSp add mod">
        <pc:chgData name="Batool, Nazre" userId="bb8bcf30-75a1-410b-8398-e76265c4dbbb" providerId="ADAL" clId="{6D9C0258-F7DF-494B-881F-27EEA35EA549}" dt="2024-10-09T14:47:02.047" v="843" actId="15"/>
        <pc:sldMkLst>
          <pc:docMk/>
          <pc:sldMk cId="1217788064" sldId="396"/>
        </pc:sldMkLst>
        <pc:spChg chg="mod">
          <ac:chgData name="Batool, Nazre" userId="bb8bcf30-75a1-410b-8398-e76265c4dbbb" providerId="ADAL" clId="{6D9C0258-F7DF-494B-881F-27EEA35EA549}" dt="2024-10-09T14:47:02.047" v="843" actId="15"/>
          <ac:spMkLst>
            <pc:docMk/>
            <pc:sldMk cId="1217788064" sldId="396"/>
            <ac:spMk id="3" creationId="{63BDF63B-5E38-F80D-2BB6-9C7C1F81002E}"/>
          </ac:spMkLst>
        </pc:spChg>
      </pc:sldChg>
      <pc:sldChg chg="add">
        <pc:chgData name="Batool, Nazre" userId="bb8bcf30-75a1-410b-8398-e76265c4dbbb" providerId="ADAL" clId="{6D9C0258-F7DF-494B-881F-27EEA35EA549}" dt="2024-10-09T14:47:44.171" v="845" actId="2890"/>
        <pc:sldMkLst>
          <pc:docMk/>
          <pc:sldMk cId="3778158546" sldId="398"/>
        </pc:sldMkLst>
      </pc:sldChg>
      <pc:sldChg chg="addSp delSp modSp add mod ord">
        <pc:chgData name="Batool, Nazre" userId="bb8bcf30-75a1-410b-8398-e76265c4dbbb" providerId="ADAL" clId="{6D9C0258-F7DF-494B-881F-27EEA35EA549}" dt="2024-10-09T16:41:30.499" v="1957" actId="20577"/>
        <pc:sldMkLst>
          <pc:docMk/>
          <pc:sldMk cId="3202531926" sldId="399"/>
        </pc:sldMkLst>
        <pc:spChg chg="mod">
          <ac:chgData name="Batool, Nazre" userId="bb8bcf30-75a1-410b-8398-e76265c4dbbb" providerId="ADAL" clId="{6D9C0258-F7DF-494B-881F-27EEA35EA549}" dt="2024-10-09T16:41:30.499" v="1957" actId="20577"/>
          <ac:spMkLst>
            <pc:docMk/>
            <pc:sldMk cId="3202531926" sldId="399"/>
            <ac:spMk id="3" creationId="{94D0EB80-0155-FE70-7181-FA6803A4FECA}"/>
          </ac:spMkLst>
        </pc:spChg>
        <pc:spChg chg="mod">
          <ac:chgData name="Batool, Nazre" userId="bb8bcf30-75a1-410b-8398-e76265c4dbbb" providerId="ADAL" clId="{6D9C0258-F7DF-494B-881F-27EEA35EA549}" dt="2024-10-09T14:50:56.817" v="1004" actId="20577"/>
          <ac:spMkLst>
            <pc:docMk/>
            <pc:sldMk cId="3202531926" sldId="399"/>
            <ac:spMk id="4" creationId="{39ACD579-F9B2-9736-27BF-0C1D82F7FC0D}"/>
          </ac:spMkLst>
        </pc:spChg>
        <pc:spChg chg="add del mod">
          <ac:chgData name="Batool, Nazre" userId="bb8bcf30-75a1-410b-8398-e76265c4dbbb" providerId="ADAL" clId="{6D9C0258-F7DF-494B-881F-27EEA35EA549}" dt="2024-10-09T16:10:52.123" v="1591" actId="478"/>
          <ac:spMkLst>
            <pc:docMk/>
            <pc:sldMk cId="3202531926" sldId="399"/>
            <ac:spMk id="6" creationId="{2EC4A076-D70D-03DE-58A9-AF1E96D18C5E}"/>
          </ac:spMkLst>
        </pc:spChg>
        <pc:spChg chg="add mod">
          <ac:chgData name="Batool, Nazre" userId="bb8bcf30-75a1-410b-8398-e76265c4dbbb" providerId="ADAL" clId="{6D9C0258-F7DF-494B-881F-27EEA35EA549}" dt="2024-10-09T16:11:34.401" v="1594" actId="164"/>
          <ac:spMkLst>
            <pc:docMk/>
            <pc:sldMk cId="3202531926" sldId="399"/>
            <ac:spMk id="10" creationId="{46940C7F-591F-EF32-8C3A-BCCD0658FCDD}"/>
          </ac:spMkLst>
        </pc:spChg>
        <pc:grpChg chg="add mod">
          <ac:chgData name="Batool, Nazre" userId="bb8bcf30-75a1-410b-8398-e76265c4dbbb" providerId="ADAL" clId="{6D9C0258-F7DF-494B-881F-27EEA35EA549}" dt="2024-10-09T16:11:49.028" v="1598" actId="1076"/>
          <ac:grpSpMkLst>
            <pc:docMk/>
            <pc:sldMk cId="3202531926" sldId="399"/>
            <ac:grpSpMk id="11" creationId="{DDBBD0D9-AF49-2385-A331-036971B3CF82}"/>
          </ac:grpSpMkLst>
        </pc:grpChg>
        <pc:picChg chg="add del mod">
          <ac:chgData name="Batool, Nazre" userId="bb8bcf30-75a1-410b-8398-e76265c4dbbb" providerId="ADAL" clId="{6D9C0258-F7DF-494B-881F-27EEA35EA549}" dt="2024-10-09T15:52:47.994" v="1365" actId="478"/>
          <ac:picMkLst>
            <pc:docMk/>
            <pc:sldMk cId="3202531926" sldId="399"/>
            <ac:picMk id="5" creationId="{2F400C7F-43C7-7B9E-0A83-56AC7CA2EE3E}"/>
          </ac:picMkLst>
        </pc:picChg>
        <pc:picChg chg="add del mod">
          <ac:chgData name="Batool, Nazre" userId="bb8bcf30-75a1-410b-8398-e76265c4dbbb" providerId="ADAL" clId="{6D9C0258-F7DF-494B-881F-27EEA35EA549}" dt="2024-10-09T16:10:48.651" v="1590" actId="478"/>
          <ac:picMkLst>
            <pc:docMk/>
            <pc:sldMk cId="3202531926" sldId="399"/>
            <ac:picMk id="8" creationId="{33907A79-0728-AF09-92BE-CA302DA967F2}"/>
          </ac:picMkLst>
        </pc:picChg>
        <pc:picChg chg="add mod">
          <ac:chgData name="Batool, Nazre" userId="bb8bcf30-75a1-410b-8398-e76265c4dbbb" providerId="ADAL" clId="{6D9C0258-F7DF-494B-881F-27EEA35EA549}" dt="2024-10-09T16:11:34.401" v="1594" actId="164"/>
          <ac:picMkLst>
            <pc:docMk/>
            <pc:sldMk cId="3202531926" sldId="399"/>
            <ac:picMk id="9" creationId="{986837A8-E852-09DC-EA7A-D5C75F6D3B53}"/>
          </ac:picMkLst>
        </pc:picChg>
        <pc:picChg chg="del">
          <ac:chgData name="Batool, Nazre" userId="bb8bcf30-75a1-410b-8398-e76265c4dbbb" providerId="ADAL" clId="{6D9C0258-F7DF-494B-881F-27EEA35EA549}" dt="2024-10-09T15:27:24.734" v="1043" actId="478"/>
          <ac:picMkLst>
            <pc:docMk/>
            <pc:sldMk cId="3202531926" sldId="399"/>
            <ac:picMk id="1026" creationId="{C8B785E0-D7A7-5E15-BA14-5F9FDAE777BE}"/>
          </ac:picMkLst>
        </pc:picChg>
      </pc:sldChg>
      <pc:sldChg chg="add">
        <pc:chgData name="Batool, Nazre" userId="bb8bcf30-75a1-410b-8398-e76265c4dbbb" providerId="ADAL" clId="{6D9C0258-F7DF-494B-881F-27EEA35EA549}" dt="2024-10-09T14:50:00.007" v="955" actId="2890"/>
        <pc:sldMkLst>
          <pc:docMk/>
          <pc:sldMk cId="1020341738" sldId="400"/>
        </pc:sldMkLst>
      </pc:sldChg>
      <pc:sldChg chg="addSp delSp modSp add mod">
        <pc:chgData name="Batool, Nazre" userId="bb8bcf30-75a1-410b-8398-e76265c4dbbb" providerId="ADAL" clId="{6D9C0258-F7DF-494B-881F-27EEA35EA549}" dt="2024-10-09T16:10:37.043" v="1585" actId="14100"/>
        <pc:sldMkLst>
          <pc:docMk/>
          <pc:sldMk cId="1139117994" sldId="401"/>
        </pc:sldMkLst>
        <pc:spChg chg="mod">
          <ac:chgData name="Batool, Nazre" userId="bb8bcf30-75a1-410b-8398-e76265c4dbbb" providerId="ADAL" clId="{6D9C0258-F7DF-494B-881F-27EEA35EA549}" dt="2024-10-09T16:10:33.411" v="1583" actId="14100"/>
          <ac:spMkLst>
            <pc:docMk/>
            <pc:sldMk cId="1139117994" sldId="401"/>
            <ac:spMk id="3" creationId="{94D0EB80-0155-FE70-7181-FA6803A4FECA}"/>
          </ac:spMkLst>
        </pc:spChg>
        <pc:spChg chg="mod">
          <ac:chgData name="Batool, Nazre" userId="bb8bcf30-75a1-410b-8398-e76265c4dbbb" providerId="ADAL" clId="{6D9C0258-F7DF-494B-881F-27EEA35EA549}" dt="2024-10-09T16:10:02.154" v="1575" actId="1076"/>
          <ac:spMkLst>
            <pc:docMk/>
            <pc:sldMk cId="1139117994" sldId="401"/>
            <ac:spMk id="6" creationId="{2EC4A076-D70D-03DE-58A9-AF1E96D18C5E}"/>
          </ac:spMkLst>
        </pc:spChg>
        <pc:spChg chg="del">
          <ac:chgData name="Batool, Nazre" userId="bb8bcf30-75a1-410b-8398-e76265c4dbbb" providerId="ADAL" clId="{6D9C0258-F7DF-494B-881F-27EEA35EA549}" dt="2024-10-09T16:09:49.981" v="1572" actId="478"/>
          <ac:spMkLst>
            <pc:docMk/>
            <pc:sldMk cId="1139117994" sldId="401"/>
            <ac:spMk id="10" creationId="{46940C7F-591F-EF32-8C3A-BCCD0658FCDD}"/>
          </ac:spMkLst>
        </pc:spChg>
        <pc:picChg chg="mod">
          <ac:chgData name="Batool, Nazre" userId="bb8bcf30-75a1-410b-8398-e76265c4dbbb" providerId="ADAL" clId="{6D9C0258-F7DF-494B-881F-27EEA35EA549}" dt="2024-10-09T16:09:56.571" v="1574" actId="14100"/>
          <ac:picMkLst>
            <pc:docMk/>
            <pc:sldMk cId="1139117994" sldId="401"/>
            <ac:picMk id="8" creationId="{33907A79-0728-AF09-92BE-CA302DA967F2}"/>
          </ac:picMkLst>
        </pc:picChg>
        <pc:picChg chg="del mod">
          <ac:chgData name="Batool, Nazre" userId="bb8bcf30-75a1-410b-8398-e76265c4dbbb" providerId="ADAL" clId="{6D9C0258-F7DF-494B-881F-27EEA35EA549}" dt="2024-10-09T16:09:30.907" v="1568" actId="478"/>
          <ac:picMkLst>
            <pc:docMk/>
            <pc:sldMk cId="1139117994" sldId="401"/>
            <ac:picMk id="9" creationId="{986837A8-E852-09DC-EA7A-D5C75F6D3B53}"/>
          </ac:picMkLst>
        </pc:picChg>
        <pc:picChg chg="add mod">
          <ac:chgData name="Batool, Nazre" userId="bb8bcf30-75a1-410b-8398-e76265c4dbbb" providerId="ADAL" clId="{6D9C0258-F7DF-494B-881F-27EEA35EA549}" dt="2024-10-09T16:10:37.043" v="1585" actId="14100"/>
          <ac:picMkLst>
            <pc:docMk/>
            <pc:sldMk cId="1139117994" sldId="401"/>
            <ac:picMk id="2050" creationId="{C5F10795-4A75-E6AB-4B60-15386FA6D1F4}"/>
          </ac:picMkLst>
        </pc:picChg>
      </pc:sldChg>
    </pc:docChg>
  </pc:docChgLst>
  <pc:docChgLst>
    <pc:chgData name="Batool, Nazre" userId="bb8bcf30-75a1-410b-8398-e76265c4dbbb" providerId="ADAL" clId="{DB3156DD-77D9-4CC9-8892-03946E8B4D54}"/>
    <pc:docChg chg="undo custSel modSld">
      <pc:chgData name="Batool, Nazre" userId="bb8bcf30-75a1-410b-8398-e76265c4dbbb" providerId="ADAL" clId="{DB3156DD-77D9-4CC9-8892-03946E8B4D54}" dt="2024-09-09T21:56:06.431" v="1" actId="14100"/>
      <pc:docMkLst>
        <pc:docMk/>
      </pc:docMkLst>
      <pc:sldChg chg="modSp mod">
        <pc:chgData name="Batool, Nazre" userId="bb8bcf30-75a1-410b-8398-e76265c4dbbb" providerId="ADAL" clId="{DB3156DD-77D9-4CC9-8892-03946E8B4D54}" dt="2024-09-09T21:56:06.431" v="1" actId="14100"/>
        <pc:sldMkLst>
          <pc:docMk/>
          <pc:sldMk cId="628079305" sldId="275"/>
        </pc:sldMkLst>
        <pc:picChg chg="mod">
          <ac:chgData name="Batool, Nazre" userId="bb8bcf30-75a1-410b-8398-e76265c4dbbb" providerId="ADAL" clId="{DB3156DD-77D9-4CC9-8892-03946E8B4D54}" dt="2024-09-09T21:56:06.431" v="1" actId="14100"/>
          <ac:picMkLst>
            <pc:docMk/>
            <pc:sldMk cId="628079305" sldId="275"/>
            <ac:picMk id="4" creationId="{9FE669EA-484D-C777-CBE0-3E6E1A9AE9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0BB8C17-5AA1-2549-9E28-426F00DD4F5A}" type="datetimeFigureOut">
              <a:rPr lang="en-US" smtClean="0"/>
              <a:t>10/10/2024</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455A33F-C8A7-DE49-A7E8-C404C3272368}" type="slidenum">
              <a:rPr lang="en-US" smtClean="0"/>
              <a:t>‹#›</a:t>
            </a:fld>
            <a:endParaRPr lang="en-US"/>
          </a:p>
        </p:txBody>
      </p:sp>
    </p:spTree>
    <p:extLst>
      <p:ext uri="{BB962C8B-B14F-4D97-AF65-F5344CB8AC3E}">
        <p14:creationId xmlns:p14="http://schemas.microsoft.com/office/powerpoint/2010/main" val="217652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a:t>
            </a:fld>
            <a:endParaRPr lang="en-US"/>
          </a:p>
        </p:txBody>
      </p:sp>
    </p:spTree>
    <p:extLst>
      <p:ext uri="{BB962C8B-B14F-4D97-AF65-F5344CB8AC3E}">
        <p14:creationId xmlns:p14="http://schemas.microsoft.com/office/powerpoint/2010/main" val="769022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10</a:t>
            </a:fld>
            <a:endParaRPr lang="en-US"/>
          </a:p>
        </p:txBody>
      </p:sp>
    </p:spTree>
    <p:extLst>
      <p:ext uri="{BB962C8B-B14F-4D97-AF65-F5344CB8AC3E}">
        <p14:creationId xmlns:p14="http://schemas.microsoft.com/office/powerpoint/2010/main" val="229476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11</a:t>
            </a:fld>
            <a:endParaRPr lang="en-US"/>
          </a:p>
        </p:txBody>
      </p:sp>
    </p:spTree>
    <p:extLst>
      <p:ext uri="{BB962C8B-B14F-4D97-AF65-F5344CB8AC3E}">
        <p14:creationId xmlns:p14="http://schemas.microsoft.com/office/powerpoint/2010/main" val="399551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12</a:t>
            </a:fld>
            <a:endParaRPr lang="en-US"/>
          </a:p>
        </p:txBody>
      </p:sp>
    </p:spTree>
    <p:extLst>
      <p:ext uri="{BB962C8B-B14F-4D97-AF65-F5344CB8AC3E}">
        <p14:creationId xmlns:p14="http://schemas.microsoft.com/office/powerpoint/2010/main" val="1992694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13</a:t>
            </a:fld>
            <a:endParaRPr lang="en-US"/>
          </a:p>
        </p:txBody>
      </p:sp>
    </p:spTree>
    <p:extLst>
      <p:ext uri="{BB962C8B-B14F-4D97-AF65-F5344CB8AC3E}">
        <p14:creationId xmlns:p14="http://schemas.microsoft.com/office/powerpoint/2010/main" val="281099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14</a:t>
            </a:fld>
            <a:endParaRPr lang="en-US"/>
          </a:p>
        </p:txBody>
      </p:sp>
    </p:spTree>
    <p:extLst>
      <p:ext uri="{BB962C8B-B14F-4D97-AF65-F5344CB8AC3E}">
        <p14:creationId xmlns:p14="http://schemas.microsoft.com/office/powerpoint/2010/main" val="3593856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15</a:t>
            </a:fld>
            <a:endParaRPr lang="en-US"/>
          </a:p>
        </p:txBody>
      </p:sp>
    </p:spTree>
    <p:extLst>
      <p:ext uri="{BB962C8B-B14F-4D97-AF65-F5344CB8AC3E}">
        <p14:creationId xmlns:p14="http://schemas.microsoft.com/office/powerpoint/2010/main" val="1117728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16</a:t>
            </a:fld>
            <a:endParaRPr lang="en-US"/>
          </a:p>
        </p:txBody>
      </p:sp>
    </p:spTree>
    <p:extLst>
      <p:ext uri="{BB962C8B-B14F-4D97-AF65-F5344CB8AC3E}">
        <p14:creationId xmlns:p14="http://schemas.microsoft.com/office/powerpoint/2010/main" val="123206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17</a:t>
            </a:fld>
            <a:endParaRPr lang="en-US"/>
          </a:p>
        </p:txBody>
      </p:sp>
    </p:spTree>
    <p:extLst>
      <p:ext uri="{BB962C8B-B14F-4D97-AF65-F5344CB8AC3E}">
        <p14:creationId xmlns:p14="http://schemas.microsoft.com/office/powerpoint/2010/main" val="216005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455A33F-C8A7-DE49-A7E8-C404C3272368}"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7362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19</a:t>
            </a:fld>
            <a:endParaRPr lang="en-US"/>
          </a:p>
        </p:txBody>
      </p:sp>
    </p:spTree>
    <p:extLst>
      <p:ext uri="{BB962C8B-B14F-4D97-AF65-F5344CB8AC3E}">
        <p14:creationId xmlns:p14="http://schemas.microsoft.com/office/powerpoint/2010/main" val="260662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8455A33F-C8A7-DE49-A7E8-C404C3272368}"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60821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20</a:t>
            </a:fld>
            <a:endParaRPr lang="en-US"/>
          </a:p>
        </p:txBody>
      </p:sp>
    </p:spTree>
    <p:extLst>
      <p:ext uri="{BB962C8B-B14F-4D97-AF65-F5344CB8AC3E}">
        <p14:creationId xmlns:p14="http://schemas.microsoft.com/office/powerpoint/2010/main" val="4248133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21</a:t>
            </a:fld>
            <a:endParaRPr lang="en-US"/>
          </a:p>
        </p:txBody>
      </p:sp>
    </p:spTree>
    <p:extLst>
      <p:ext uri="{BB962C8B-B14F-4D97-AF65-F5344CB8AC3E}">
        <p14:creationId xmlns:p14="http://schemas.microsoft.com/office/powerpoint/2010/main" val="355594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22</a:t>
            </a:fld>
            <a:endParaRPr lang="en-US"/>
          </a:p>
        </p:txBody>
      </p:sp>
    </p:spTree>
    <p:extLst>
      <p:ext uri="{BB962C8B-B14F-4D97-AF65-F5344CB8AC3E}">
        <p14:creationId xmlns:p14="http://schemas.microsoft.com/office/powerpoint/2010/main" val="306930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23</a:t>
            </a:fld>
            <a:endParaRPr lang="en-US"/>
          </a:p>
        </p:txBody>
      </p:sp>
    </p:spTree>
    <p:extLst>
      <p:ext uri="{BB962C8B-B14F-4D97-AF65-F5344CB8AC3E}">
        <p14:creationId xmlns:p14="http://schemas.microsoft.com/office/powerpoint/2010/main" val="2693617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24</a:t>
            </a:fld>
            <a:endParaRPr lang="en-US"/>
          </a:p>
        </p:txBody>
      </p:sp>
    </p:spTree>
    <p:extLst>
      <p:ext uri="{BB962C8B-B14F-4D97-AF65-F5344CB8AC3E}">
        <p14:creationId xmlns:p14="http://schemas.microsoft.com/office/powerpoint/2010/main" val="247802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25</a:t>
            </a:fld>
            <a:endParaRPr lang="en-US"/>
          </a:p>
        </p:txBody>
      </p:sp>
    </p:spTree>
    <p:extLst>
      <p:ext uri="{BB962C8B-B14F-4D97-AF65-F5344CB8AC3E}">
        <p14:creationId xmlns:p14="http://schemas.microsoft.com/office/powerpoint/2010/main" val="3154930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26</a:t>
            </a:fld>
            <a:endParaRPr lang="en-US"/>
          </a:p>
        </p:txBody>
      </p:sp>
    </p:spTree>
    <p:extLst>
      <p:ext uri="{BB962C8B-B14F-4D97-AF65-F5344CB8AC3E}">
        <p14:creationId xmlns:p14="http://schemas.microsoft.com/office/powerpoint/2010/main" val="1615349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27</a:t>
            </a:fld>
            <a:endParaRPr lang="en-US"/>
          </a:p>
        </p:txBody>
      </p:sp>
    </p:spTree>
    <p:extLst>
      <p:ext uri="{BB962C8B-B14F-4D97-AF65-F5344CB8AC3E}">
        <p14:creationId xmlns:p14="http://schemas.microsoft.com/office/powerpoint/2010/main" val="40250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28</a:t>
            </a:fld>
            <a:endParaRPr lang="en-US"/>
          </a:p>
        </p:txBody>
      </p:sp>
    </p:spTree>
    <p:extLst>
      <p:ext uri="{BB962C8B-B14F-4D97-AF65-F5344CB8AC3E}">
        <p14:creationId xmlns:p14="http://schemas.microsoft.com/office/powerpoint/2010/main" val="393748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29</a:t>
            </a:fld>
            <a:endParaRPr lang="en-US"/>
          </a:p>
        </p:txBody>
      </p:sp>
    </p:spTree>
    <p:extLst>
      <p:ext uri="{BB962C8B-B14F-4D97-AF65-F5344CB8AC3E}">
        <p14:creationId xmlns:p14="http://schemas.microsoft.com/office/powerpoint/2010/main" val="60909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3</a:t>
            </a:fld>
            <a:endParaRPr lang="en-US"/>
          </a:p>
        </p:txBody>
      </p:sp>
    </p:spTree>
    <p:extLst>
      <p:ext uri="{BB962C8B-B14F-4D97-AF65-F5344CB8AC3E}">
        <p14:creationId xmlns:p14="http://schemas.microsoft.com/office/powerpoint/2010/main" val="2611491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30</a:t>
            </a:fld>
            <a:endParaRPr lang="en-US"/>
          </a:p>
        </p:txBody>
      </p:sp>
    </p:spTree>
    <p:extLst>
      <p:ext uri="{BB962C8B-B14F-4D97-AF65-F5344CB8AC3E}">
        <p14:creationId xmlns:p14="http://schemas.microsoft.com/office/powerpoint/2010/main" val="293256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4</a:t>
            </a:fld>
            <a:endParaRPr lang="en-US"/>
          </a:p>
        </p:txBody>
      </p:sp>
    </p:spTree>
    <p:extLst>
      <p:ext uri="{BB962C8B-B14F-4D97-AF65-F5344CB8AC3E}">
        <p14:creationId xmlns:p14="http://schemas.microsoft.com/office/powerpoint/2010/main" val="17035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5</a:t>
            </a:fld>
            <a:endParaRPr lang="en-US"/>
          </a:p>
        </p:txBody>
      </p:sp>
    </p:spTree>
    <p:extLst>
      <p:ext uri="{BB962C8B-B14F-4D97-AF65-F5344CB8AC3E}">
        <p14:creationId xmlns:p14="http://schemas.microsoft.com/office/powerpoint/2010/main" val="324969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6</a:t>
            </a:fld>
            <a:endParaRPr lang="en-US"/>
          </a:p>
        </p:txBody>
      </p:sp>
    </p:spTree>
    <p:extLst>
      <p:ext uri="{BB962C8B-B14F-4D97-AF65-F5344CB8AC3E}">
        <p14:creationId xmlns:p14="http://schemas.microsoft.com/office/powerpoint/2010/main" val="262582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7</a:t>
            </a:fld>
            <a:endParaRPr lang="en-US"/>
          </a:p>
        </p:txBody>
      </p:sp>
    </p:spTree>
    <p:extLst>
      <p:ext uri="{BB962C8B-B14F-4D97-AF65-F5344CB8AC3E}">
        <p14:creationId xmlns:p14="http://schemas.microsoft.com/office/powerpoint/2010/main" val="373844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5A33F-C8A7-DE49-A7E8-C404C3272368}" type="slidenum">
              <a:rPr lang="en-US" smtClean="0"/>
              <a:t>8</a:t>
            </a:fld>
            <a:endParaRPr lang="en-US"/>
          </a:p>
        </p:txBody>
      </p:sp>
    </p:spTree>
    <p:extLst>
      <p:ext uri="{BB962C8B-B14F-4D97-AF65-F5344CB8AC3E}">
        <p14:creationId xmlns:p14="http://schemas.microsoft.com/office/powerpoint/2010/main" val="1553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55A33F-C8A7-DE49-A7E8-C404C3272368}" type="slidenum">
              <a:rPr lang="en-US" smtClean="0"/>
              <a:t>9</a:t>
            </a:fld>
            <a:endParaRPr lang="en-US"/>
          </a:p>
        </p:txBody>
      </p:sp>
    </p:spTree>
    <p:extLst>
      <p:ext uri="{BB962C8B-B14F-4D97-AF65-F5344CB8AC3E}">
        <p14:creationId xmlns:p14="http://schemas.microsoft.com/office/powerpoint/2010/main" val="429416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_1">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58A78A1C-6956-B970-B130-23E9AAA37190}"/>
              </a:ext>
            </a:extLst>
          </p:cNvPr>
          <p:cNvSpPr/>
          <p:nvPr/>
        </p:nvSpPr>
        <p:spPr>
          <a:xfrm>
            <a:off x="9572587" y="7539037"/>
            <a:ext cx="7671434" cy="3769995"/>
          </a:xfrm>
          <a:custGeom>
            <a:avLst/>
            <a:gdLst/>
            <a:ahLst/>
            <a:cxnLst/>
            <a:rect l="l" t="t" r="r" b="b"/>
            <a:pathLst>
              <a:path w="7671434" h="3769995">
                <a:moveTo>
                  <a:pt x="0" y="3769518"/>
                </a:moveTo>
                <a:lnTo>
                  <a:pt x="7671305" y="3769518"/>
                </a:lnTo>
                <a:lnTo>
                  <a:pt x="7671305" y="0"/>
                </a:lnTo>
                <a:lnTo>
                  <a:pt x="0" y="0"/>
                </a:lnTo>
                <a:lnTo>
                  <a:pt x="0" y="3769518"/>
                </a:lnTo>
                <a:close/>
              </a:path>
            </a:pathLst>
          </a:custGeom>
          <a:solidFill>
            <a:schemeClr val="bg2"/>
          </a:solidFill>
        </p:spPr>
        <p:txBody>
          <a:bodyPr wrap="square" lIns="0" tIns="0" rIns="0" bIns="0" rtlCol="0"/>
          <a:lstStyle/>
          <a:p>
            <a:endParaRPr/>
          </a:p>
        </p:txBody>
      </p:sp>
      <p:sp>
        <p:nvSpPr>
          <p:cNvPr id="10" name="object 10">
            <a:extLst>
              <a:ext uri="{FF2B5EF4-FFF2-40B4-BE49-F238E27FC236}">
                <a16:creationId xmlns:a16="http://schemas.microsoft.com/office/drawing/2014/main" id="{FF27FD19-E5BA-A6FA-2EF5-B770B458BFA8}"/>
              </a:ext>
            </a:extLst>
          </p:cNvPr>
          <p:cNvSpPr/>
          <p:nvPr userDrawn="1"/>
        </p:nvSpPr>
        <p:spPr>
          <a:xfrm>
            <a:off x="17243893" y="7539037"/>
            <a:ext cx="2860675" cy="3769995"/>
          </a:xfrm>
          <a:custGeom>
            <a:avLst/>
            <a:gdLst/>
            <a:ahLst/>
            <a:cxnLst/>
            <a:rect l="l" t="t" r="r" b="b"/>
            <a:pathLst>
              <a:path w="2860675" h="3769995">
                <a:moveTo>
                  <a:pt x="2860206" y="0"/>
                </a:moveTo>
                <a:lnTo>
                  <a:pt x="0" y="0"/>
                </a:lnTo>
                <a:lnTo>
                  <a:pt x="0" y="3769518"/>
                </a:lnTo>
                <a:lnTo>
                  <a:pt x="2860206" y="3769518"/>
                </a:lnTo>
                <a:lnTo>
                  <a:pt x="2860206" y="0"/>
                </a:lnTo>
                <a:close/>
              </a:path>
            </a:pathLst>
          </a:custGeom>
          <a:solidFill>
            <a:schemeClr val="tx2"/>
          </a:solidFill>
        </p:spPr>
        <p:txBody>
          <a:bodyPr wrap="square" lIns="0" tIns="0" rIns="0" bIns="0" rtlCol="0"/>
          <a:lstStyle/>
          <a:p>
            <a:endParaRPr/>
          </a:p>
        </p:txBody>
      </p:sp>
      <p:sp>
        <p:nvSpPr>
          <p:cNvPr id="11" name="object 11">
            <a:extLst>
              <a:ext uri="{FF2B5EF4-FFF2-40B4-BE49-F238E27FC236}">
                <a16:creationId xmlns:a16="http://schemas.microsoft.com/office/drawing/2014/main" id="{B0AAC0DF-E7A2-7B99-F85D-BBD36EC4EA26}"/>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49AB0B6C-295E-F30B-B6F7-218DAF484C6E}"/>
              </a:ext>
            </a:extLst>
          </p:cNvPr>
          <p:cNvSpPr>
            <a:spLocks noGrp="1"/>
          </p:cNvSpPr>
          <p:nvPr>
            <p:ph type="pic" sz="quarter" idx="10"/>
          </p:nvPr>
        </p:nvSpPr>
        <p:spPr>
          <a:xfrm>
            <a:off x="9572625" y="0"/>
            <a:ext cx="10531475" cy="7539036"/>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D82190A0-450B-7007-9A77-A860BB65539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75" name="Group 74">
            <a:extLst>
              <a:ext uri="{FF2B5EF4-FFF2-40B4-BE49-F238E27FC236}">
                <a16:creationId xmlns:a16="http://schemas.microsoft.com/office/drawing/2014/main" id="{269D18B6-0EB9-A803-7B77-95628F63460E}"/>
              </a:ext>
            </a:extLst>
          </p:cNvPr>
          <p:cNvGrpSpPr/>
          <p:nvPr userDrawn="1"/>
        </p:nvGrpSpPr>
        <p:grpSpPr>
          <a:xfrm>
            <a:off x="942530" y="948344"/>
            <a:ext cx="3788430" cy="932658"/>
            <a:chOff x="942530" y="948344"/>
            <a:chExt cx="3788430" cy="932658"/>
          </a:xfrm>
        </p:grpSpPr>
        <p:sp>
          <p:nvSpPr>
            <p:cNvPr id="76" name="Freeform 75">
              <a:extLst>
                <a:ext uri="{FF2B5EF4-FFF2-40B4-BE49-F238E27FC236}">
                  <a16:creationId xmlns:a16="http://schemas.microsoft.com/office/drawing/2014/main" id="{3A646962-C8E4-F545-C7DD-23E15FC9477A}"/>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D88F7C7-D94F-587E-5CE7-60624F71A42D}"/>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2066FAE-7446-7991-0E9D-720239C56DD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E12DD5D-28E6-2345-4A4E-F638ADACDF9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DDC048-8779-1932-2602-8CF660C7D52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8403C6-2A98-0722-72E6-AEAA6BE0287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9E72BD-C9F7-5110-2F19-23B75A75350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99B95D54-48E8-A660-0964-75A5B7820AF6}"/>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AE50FEB-399F-AF3D-2B16-5B7A4A8FCA4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5E62AD5C-D48C-75ED-ACAF-025C3D921FB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8E56F0F4-123B-4DF3-8293-9563D3E7F9E2}"/>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059B3A3-3D92-5F35-F005-82014D15C7B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9A7BB0F-F55A-7B45-E864-04C97EE1CEB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8894788A-2BB8-0233-6485-FE57936EC5C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632D4BB-67AB-F7C0-2DF0-C469E5A0100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84553891-52AE-5B6D-46ED-5BDDF9A7BD1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838A6920-4402-6236-8740-FD691A46215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F3DEEAA4-BCA7-CB1B-C6D0-D34941AC1CD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4B40D0E9-B184-1749-C2A9-5B27606918B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D75CBAB-17F8-0841-1712-2EB11752E41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75005D4C-ADAA-12A6-1CC7-7D8450C45F5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A6CC49C-B64C-1167-DE36-97F1963D6D0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CEF0926A-B1EC-E6A5-00AB-24AAA9A3777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557B21D-8C1F-7A1A-A3F2-ADD5F195A7A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B521FE8-4F98-742E-5DE0-DCFB15A61E9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B622E485-C61A-AF83-6B88-097DF07E17A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C93B2240-FCC8-9241-D52A-8C15FD90CB5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85BE8411-5B56-37E5-8324-62B08009C55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821A697-439B-5A29-DCBB-1F7BEB77B5D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D1EDBA4-6C8A-9FAF-1FC6-D25C0FBAB80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D4BA846-01A8-E863-FB1E-C5FC66BC59FE}"/>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7230BF1-8E4B-2441-6375-286AE75B17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C23BCC3-7472-0C4E-25BE-6C875156293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E1B53BE3-00F3-E5F3-C9DE-1A467625D335}"/>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8339CBB8-7492-ED2C-C3E5-501B4869F2B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41121AC-4E70-22A6-8066-95CAF4A8428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6BED4860-D980-CA4B-F3EE-067606F7E4E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FE76BF23-3C5B-B390-F0FC-6DB87A2FA08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7462CA1A-F907-E952-8125-36252DD36A0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B8D4-CFB6-9A17-F1C1-BC12CCAB326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222129-233F-7B13-8A96-4E9C5D8C4C1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07EA61F-937C-767F-6462-83A7B577AEE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8B81A68-AA7C-C34E-667A-BC326514C28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9C7D-E1DC-466D-D51A-16FBF5E1EA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0D54EB2-53B0-C75F-F912-983184697E9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0714C5A-0A4D-8188-B6BC-CA6786938BE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A4C63E3-5E6F-6E68-5CC0-D38C3A81280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4B3038F2-CD7D-C6A8-ABAE-48497D97DCD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07E1AFF-8AF3-5287-1C95-ABF00ED26A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90D8BD4-9E11-28F6-A7CE-04DF15B73F2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B91341D1-690A-D955-A35B-29BD32C021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1D04F293-AFAD-C04C-1506-7E8A6E70C6E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E1E279E-92D3-3EC1-03D1-A483721B1DF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AB9515B-5E89-5652-B9BD-9A5022D117D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B00CC9E-CEED-2CF3-E74B-0158C51ACFF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8FFC834-4F39-9B74-DBBE-0146C892381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6E46C794-C2F4-4779-6697-E1EB7F95DAA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ACA6337-C6D3-9B10-B8E5-29EE1B9D3F0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F6EC5B1-649A-0F96-889A-4087A3A68736}"/>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3F8D7CD3-1B85-F54F-2827-F94A9C0AC8D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E0EBC8F-5780-8DC0-DCD2-C7B60E27518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15D5AF1B-6E03-9C5A-99EB-FA8C4B483C9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5D55F53A-527C-CBFC-3921-1B3F9877AF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21C558FB-3431-5B08-7466-752450327B9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AE8FAE5B-CAFE-58DA-34EB-643732877E75}"/>
              </a:ext>
            </a:extLst>
          </p:cNvPr>
          <p:cNvSpPr>
            <a:spLocks noGrp="1"/>
          </p:cNvSpPr>
          <p:nvPr>
            <p:ph type="pic" sz="quarter" idx="10"/>
          </p:nvPr>
        </p:nvSpPr>
        <p:spPr>
          <a:xfrm>
            <a:off x="13408749" y="1587"/>
            <a:ext cx="6695351" cy="11307763"/>
          </a:xfrm>
          <a:prstGeom prst="rect">
            <a:avLst/>
          </a:prstGeom>
        </p:spPr>
        <p:txBody>
          <a:bodyPr/>
          <a:lstStyle/>
          <a:p>
            <a:r>
              <a:rPr lang="en-GB"/>
              <a:t>Click icon to add picture</a:t>
            </a:r>
            <a:endParaRPr lang="en-US"/>
          </a:p>
        </p:txBody>
      </p:sp>
      <p:sp>
        <p:nvSpPr>
          <p:cNvPr id="6" name="object 4">
            <a:extLst>
              <a:ext uri="{FF2B5EF4-FFF2-40B4-BE49-F238E27FC236}">
                <a16:creationId xmlns:a16="http://schemas.microsoft.com/office/drawing/2014/main" id="{596B0F42-02BA-6E48-B34D-D3C5293C4988}"/>
              </a:ext>
            </a:extLst>
          </p:cNvPr>
          <p:cNvSpPr/>
          <p:nvPr userDrawn="1"/>
        </p:nvSpPr>
        <p:spPr>
          <a:xfrm>
            <a:off x="11490414" y="0"/>
            <a:ext cx="1918335" cy="11308715"/>
          </a:xfrm>
          <a:custGeom>
            <a:avLst/>
            <a:gdLst/>
            <a:ahLst/>
            <a:cxnLst/>
            <a:rect l="l" t="t" r="r" b="b"/>
            <a:pathLst>
              <a:path w="1918334" h="11308715">
                <a:moveTo>
                  <a:pt x="1917826" y="0"/>
                </a:moveTo>
                <a:lnTo>
                  <a:pt x="0" y="0"/>
                </a:lnTo>
                <a:lnTo>
                  <a:pt x="0" y="11308556"/>
                </a:lnTo>
                <a:lnTo>
                  <a:pt x="1917826" y="11308556"/>
                </a:lnTo>
                <a:lnTo>
                  <a:pt x="1917826" y="0"/>
                </a:lnTo>
                <a:close/>
              </a:path>
            </a:pathLst>
          </a:custGeom>
          <a:solidFill>
            <a:schemeClr val="bg2"/>
          </a:solidFill>
        </p:spPr>
        <p:txBody>
          <a:bodyPr wrap="square" lIns="0" tIns="0" rIns="0" bIns="0" rtlCol="0"/>
          <a:lstStyle/>
          <a:p>
            <a:endParaRPr/>
          </a:p>
        </p:txBody>
      </p:sp>
      <p:sp>
        <p:nvSpPr>
          <p:cNvPr id="3" name="Title Placeholder 1">
            <a:extLst>
              <a:ext uri="{FF2B5EF4-FFF2-40B4-BE49-F238E27FC236}">
                <a16:creationId xmlns:a16="http://schemas.microsoft.com/office/drawing/2014/main" id="{4231605F-E406-BD81-0F94-464B5585F4E9}"/>
              </a:ext>
            </a:extLst>
          </p:cNvPr>
          <p:cNvSpPr>
            <a:spLocks noGrp="1"/>
          </p:cNvSpPr>
          <p:nvPr>
            <p:ph type="title" hasCustomPrompt="1"/>
          </p:nvPr>
        </p:nvSpPr>
        <p:spPr>
          <a:xfrm>
            <a:off x="831850" y="3623033"/>
            <a:ext cx="9109492" cy="2224762"/>
          </a:xfrm>
          <a:prstGeom prst="rect">
            <a:avLst/>
          </a:prstGeom>
        </p:spPr>
        <p:txBody>
          <a:bodyPr vert="horz" lIns="91440" tIns="45720" rIns="91440" bIns="45720" rtlCol="0" anchor="t">
            <a:noAutofit/>
          </a:bodyPr>
          <a:lstStyle>
            <a:lvl1pPr>
              <a:defRPr sz="8000"/>
            </a:lvl1pPr>
          </a:lstStyle>
          <a:p>
            <a:r>
              <a:rPr lang="en-GB"/>
              <a:t>Slide title maximum of 3 lines</a:t>
            </a:r>
            <a:endParaRPr lang="en-US"/>
          </a:p>
        </p:txBody>
      </p:sp>
      <p:grpSp>
        <p:nvGrpSpPr>
          <p:cNvPr id="2" name="Group 1">
            <a:extLst>
              <a:ext uri="{FF2B5EF4-FFF2-40B4-BE49-F238E27FC236}">
                <a16:creationId xmlns:a16="http://schemas.microsoft.com/office/drawing/2014/main" id="{D38FE540-9C02-B307-975D-BE008BA363EC}"/>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92C9E09-1398-5FB0-2EDC-2F4356C0B1B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D05BAFE-D527-718D-A98E-4914ACAA023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7FFD19A-4AB7-08D3-ECA7-EED1548FFBD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0D28E71-EE48-DF51-2134-7C0595DA597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62CD6E9-65EA-4428-2EB2-6F2370EB8E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2451397-66BC-1351-5B23-28F04BC0E99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A6FAF99-C6CF-7B43-661F-CAB3CE5F68A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49EDB4A-27E3-C48B-8E8D-FF6814BD247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6E4528-A798-8AC2-54A6-92938FB1D56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DAD27B1-1D08-8A1C-74DB-6EC8725A67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826524-A536-C03A-FCA6-3F266966A1DF}"/>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FC036B4-015D-926A-CE8E-C31735D00E7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E5F601-512D-BE74-819E-2521DABA4A4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07314F-A333-5A9D-7425-AF13EC367B2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05D5A41-7EB2-6274-ACE6-DFBBAFF99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E573A6-2579-AD6A-7A0E-9F7573BB63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6C7CD47-9E35-7E68-72E3-1C7F4F3BD41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7065537-7AE3-138C-8F0A-B9E33E31229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45ABD6E-BDE9-6A06-C511-8F8A86D6C2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51BCB11-9EA2-0FA1-8E06-5197F135AC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C2ABD9-7786-21EA-7C01-FB8A3E1483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8A1C97C-7F72-6809-D79C-272337448D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7975F31-402C-7BA6-3EE7-A97905C93D6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D3EFBE5-6401-6F09-1ECF-35EAE3074F0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F648EA0-52AD-4143-4ED3-C5A3F74D75E5}"/>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BA9956D-4A68-1F29-58E8-4AB84A6C62F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9467920-C875-173A-D728-BD79FEB6410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F641D29-637E-4CC7-6EEF-E9B92DFD9C6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84631FB-4FDE-3A05-4940-5A25ED86E53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D7200E5-5BC0-1444-9751-EF1DBAF0842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53D0D6-B873-2DA2-8E23-230C94570C63}"/>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4AE8D24-3A33-7D8E-ABC0-93FDCAB35C8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0FD179A-C4DD-11D4-E2F3-CACCBFF4F7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663C45A-FAAA-A8BA-7D96-446B2E3433F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374A905-1226-38F4-6F81-C4D9C04349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3A75EFA-F733-BCEF-56BE-7FFEAB19227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6EA43F8-4C57-67B1-3366-C974F02E3DBC}"/>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24D76F5-EDA7-4454-F5AF-598ABE91CD0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98D7868-78DB-EC38-C6EC-1894CD5881E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3D49524-D1F4-B02C-EFD3-701BEA2E6F8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1385B2A-FE3B-5745-5597-F0288ADDFE9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795BC57-6243-1021-B3B4-660EC052749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61E852F8-1A06-8688-555F-0ADA88526A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BB26BEA-4AB7-2BF3-2EFE-F4C4C07B36F3}"/>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C60015D-C64D-7763-CB47-A20D79FDAE0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F2C8D41-5205-5827-FD9B-18677BE0179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2CB196A-79CD-377A-3325-A7C117603EF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2F29A6F-E351-4D9A-5240-FC99C2CE3A70}"/>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16FF76F-10F3-6F2B-87C1-30594F85C15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57334E0-6A96-4439-EC42-6FB312C854E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B36508D-80DD-9E46-6786-072F109DECC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C72E2E8-F391-C2EB-66EA-4536B240F76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CE325B71-DDC7-1AF8-A579-8A3C6A9876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6E969E-5D60-2F26-CA00-2217080EA765}"/>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22E81A9-3008-1855-99D1-BA0ECA2FA55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C67E5BD-C3BC-6B2D-F18F-58872221ED7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B4AA000-2478-EF84-415D-0CC352F5D7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1913187-F15F-8B8A-E5EE-66C9D66CE8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436A473-F034-E495-EAD7-C3F4C052321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B86FDC01-20DD-A060-C4ED-CC6CF38D585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724466F-AC66-38E8-6D88-DC226C50CC3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B16A03A-ACF9-8D58-0EDF-D5AE4EF33C1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703E0BA-BEAD-1CE9-9576-8C2518D45AB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59980D5-CDC3-C642-FAE8-D91F60F2E69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7389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4C2AE5F-5B07-A9E1-12B6-766C5B2175DD}"/>
              </a:ext>
            </a:extLst>
          </p:cNvPr>
          <p:cNvSpPr/>
          <p:nvPr userDrawn="1"/>
        </p:nvSpPr>
        <p:spPr>
          <a:xfrm>
            <a:off x="7633763" y="1884759"/>
            <a:ext cx="12449810" cy="9424035"/>
          </a:xfrm>
          <a:custGeom>
            <a:avLst/>
            <a:gdLst/>
            <a:ahLst/>
            <a:cxnLst/>
            <a:rect l="l" t="t" r="r" b="b"/>
            <a:pathLst>
              <a:path w="12449810" h="9424035">
                <a:moveTo>
                  <a:pt x="0" y="9423796"/>
                </a:moveTo>
                <a:lnTo>
                  <a:pt x="12449327" y="9423796"/>
                </a:lnTo>
                <a:lnTo>
                  <a:pt x="12449327" y="0"/>
                </a:lnTo>
                <a:lnTo>
                  <a:pt x="0" y="0"/>
                </a:lnTo>
                <a:lnTo>
                  <a:pt x="0" y="9423796"/>
                </a:lnTo>
                <a:close/>
              </a:path>
            </a:pathLst>
          </a:custGeom>
          <a:solidFill>
            <a:schemeClr val="bg2"/>
          </a:solidFill>
        </p:spPr>
        <p:txBody>
          <a:bodyPr wrap="square" lIns="0" tIns="0" rIns="0" bIns="0" rtlCol="0"/>
          <a:lstStyle/>
          <a:p>
            <a:endParaRPr/>
          </a:p>
        </p:txBody>
      </p:sp>
      <p:sp>
        <p:nvSpPr>
          <p:cNvPr id="3" name="object 5">
            <a:extLst>
              <a:ext uri="{FF2B5EF4-FFF2-40B4-BE49-F238E27FC236}">
                <a16:creationId xmlns:a16="http://schemas.microsoft.com/office/drawing/2014/main" id="{FD4C9B6A-9486-ED9F-9769-3AEFDC203FED}"/>
              </a:ext>
            </a:extLst>
          </p:cNvPr>
          <p:cNvSpPr/>
          <p:nvPr userDrawn="1"/>
        </p:nvSpPr>
        <p:spPr>
          <a:xfrm>
            <a:off x="7633763" y="0"/>
            <a:ext cx="12449810" cy="1885314"/>
          </a:xfrm>
          <a:custGeom>
            <a:avLst/>
            <a:gdLst/>
            <a:ahLst/>
            <a:cxnLst/>
            <a:rect l="l" t="t" r="r" b="b"/>
            <a:pathLst>
              <a:path w="12449810" h="1885314">
                <a:moveTo>
                  <a:pt x="0" y="1884759"/>
                </a:moveTo>
                <a:lnTo>
                  <a:pt x="12449327" y="1884759"/>
                </a:lnTo>
                <a:lnTo>
                  <a:pt x="12449327" y="0"/>
                </a:lnTo>
                <a:lnTo>
                  <a:pt x="0" y="0"/>
                </a:lnTo>
                <a:lnTo>
                  <a:pt x="0" y="1884759"/>
                </a:lnTo>
                <a:close/>
              </a:path>
            </a:pathLst>
          </a:custGeom>
          <a:solidFill>
            <a:schemeClr val="tx2"/>
          </a:solidFill>
        </p:spPr>
        <p:txBody>
          <a:bodyPr wrap="square" lIns="0" tIns="0" rIns="0" bIns="0" rtlCol="0"/>
          <a:lstStyle/>
          <a:p>
            <a:endParaRPr/>
          </a:p>
        </p:txBody>
      </p:sp>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chemeClr val="bg1"/>
                </a:solidFill>
              </a:defRPr>
            </a:lvl1pPr>
          </a:lstStyle>
          <a:p>
            <a:r>
              <a:rPr lang="en-GB"/>
              <a:t>Slide title maximum of 3 lines</a:t>
            </a:r>
            <a:endParaRPr lang="en-US"/>
          </a:p>
        </p:txBody>
      </p:sp>
      <p:grpSp>
        <p:nvGrpSpPr>
          <p:cNvPr id="77" name="Group 76">
            <a:extLst>
              <a:ext uri="{FF2B5EF4-FFF2-40B4-BE49-F238E27FC236}">
                <a16:creationId xmlns:a16="http://schemas.microsoft.com/office/drawing/2014/main" id="{560B5E79-0A9C-9537-8518-710F86B3396D}"/>
              </a:ext>
            </a:extLst>
          </p:cNvPr>
          <p:cNvGrpSpPr/>
          <p:nvPr userDrawn="1"/>
        </p:nvGrpSpPr>
        <p:grpSpPr>
          <a:xfrm>
            <a:off x="15255220" y="9445907"/>
            <a:ext cx="3788430" cy="932658"/>
            <a:chOff x="942530" y="948344"/>
            <a:chExt cx="3788430" cy="932658"/>
          </a:xfrm>
        </p:grpSpPr>
        <p:sp>
          <p:nvSpPr>
            <p:cNvPr id="78" name="Freeform 77">
              <a:extLst>
                <a:ext uri="{FF2B5EF4-FFF2-40B4-BE49-F238E27FC236}">
                  <a16:creationId xmlns:a16="http://schemas.microsoft.com/office/drawing/2014/main" id="{B3736AEC-1760-F3DF-9399-250BDAEC9CB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B491BBDB-A163-CFE7-636D-65768AF1368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7511A9EC-12D6-71AC-635E-99375BC5078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53FBFED9-88E2-2098-8FBE-33038444B00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4DDED725-9C22-C285-D87F-03B73F5E01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7D2DA0D-62CF-AA3F-1E58-D640C984DEE7}"/>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12DB62F-5493-56B3-06B3-44F27ADE3673}"/>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0140AE39-4F1A-32AE-DC0E-90CE91B4C42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AAD7973-7BCA-DADE-3947-4E2FC7E19F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2F8BD58-1A7A-C79B-D443-FD80405A8F0A}"/>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44BE11F-D83A-BC32-E3E5-5DBBC633016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827FB25-ABA9-745D-032B-120E7FDD664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FA30DF2C-4556-3728-95A2-D44AA75ACEA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57DFBB66-40EA-BE4C-6A2F-3CA2DBF22F0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806FA8-A0E0-E09A-1F1D-B282D45BBC68}"/>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43EBC-18E0-31C9-FAAB-92D2F0E96A1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44899CB-3477-4562-37FA-DD02EAABBDB1}"/>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8A79D1A-6B3A-A10B-E1C6-3866D9E5426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1F287023-4307-769E-C210-9DEAD725B10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6B79D7C8-E412-0432-0A9A-2599D8D998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D28CC78-E841-F8FE-802C-C483EED988F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042202A-B9F4-5A07-5FE5-1B2C01F1DEC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651C42CF-AE9B-9232-D74E-7DAEC8F330C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27F8A325-72DE-BAE0-E98A-2DB49295E3E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4DF73F1-613E-985F-1D00-B252F4FDA82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36C8C3F4-8B90-3D37-9EFE-5105ADF3AE4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24172AAD-1A9D-4922-D506-8B7A62ED1E3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D62A50A2-2CC1-8193-FD92-F03C3D7821A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CD93219-2938-51BE-840E-2EA1A010AF7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6A7570D-AB7D-6B2F-8CE2-F8F1448DEEAF}"/>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552664CA-21B8-33BD-5B5C-A58C31D31B3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500BDFDB-B860-D45F-6985-8171F7D8454B}"/>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E83315E-0A75-9A82-4443-37EF921602D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94E64494-409D-953F-5003-F5A832E56A5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C79EA6C1-E910-ED53-AD90-7BC40781849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BF446CF2-8F2F-BDF0-5983-B03BA6DAAFB0}"/>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E5B73F1-09DC-CCEA-6D2A-2BED56EAB883}"/>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99CBB4E-9696-A27A-403D-3CEF914EAE8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196A034-9076-AD1D-A0F2-1123D68B1E10}"/>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B603BE6A-0ABF-C4C0-B6D2-0D7C18782DE0}"/>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10D72A6-2E7C-3113-5F0B-EAEC05CF8FF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21939E6-7659-EDC1-8C52-3020293446D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48E40FD9-B8AF-C715-867A-CB6DD686AC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B8FACD2E-7D02-6DE6-86E1-2FB8F5331AF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3A58754F-3323-1788-FE22-F3C5BD9CD24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45C4EC1-7C05-DD06-BC9E-2749898378A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25692C4-B82D-53D3-F426-841FE9E4F2C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2F62832A-1B3E-740A-7636-D3BB36A6D91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6C1F5CFD-6C98-9DF5-9A6F-9F4B0B0F370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F5384E-CECA-45ED-BE5D-139579E55FB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D82E8338-931B-0B64-6E82-B9AED23FF1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EC79846-2B3E-58CA-AC65-5DE9312598A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5A58119-C728-0963-5CC9-83FB13BFC89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267A3E2-06AC-0AD1-C960-29E28AD5C46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3C908FD-7BD3-9099-6FB8-ABF26BD7F23A}"/>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9CDF273A-4391-83C6-C380-FE0ED93B214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62D5201-2F8B-B7D1-2160-B4940360ED0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BA57A5-1574-8F6E-A1AF-A10A4A66190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3E792AF-2B39-5908-8014-6F3A28153E7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50DE952-B6F1-1B89-14BF-38FD0597DDC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491D78E1-18FA-CE58-7691-A97E3C0811B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8E80A08A-BB8A-C75D-04CD-3B069971C3F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4894D2D9-F5A9-1682-AA16-D03B75A9B4C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270A5A2E-948A-A991-CC7A-1780EC3C08D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578137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3">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ysClr val="windowText" lastClr="000000"/>
                </a:solidFill>
              </a:defRPr>
            </a:lvl1pPr>
          </a:lstStyle>
          <a:p>
            <a:r>
              <a:rPr lang="en-GB"/>
              <a:t>Slide title maximum of 3 lines</a:t>
            </a:r>
            <a:endParaRPr lang="en-US"/>
          </a:p>
        </p:txBody>
      </p:sp>
      <p:grpSp>
        <p:nvGrpSpPr>
          <p:cNvPr id="72" name="Group 71">
            <a:extLst>
              <a:ext uri="{FF2B5EF4-FFF2-40B4-BE49-F238E27FC236}">
                <a16:creationId xmlns:a16="http://schemas.microsoft.com/office/drawing/2014/main" id="{62B892E4-BDA5-C194-29DF-A1AD6E5D7E8B}"/>
              </a:ext>
            </a:extLst>
          </p:cNvPr>
          <p:cNvGrpSpPr/>
          <p:nvPr userDrawn="1"/>
        </p:nvGrpSpPr>
        <p:grpSpPr>
          <a:xfrm>
            <a:off x="15257682" y="9444693"/>
            <a:ext cx="3788430" cy="932658"/>
            <a:chOff x="942530" y="948344"/>
            <a:chExt cx="3788430" cy="932658"/>
          </a:xfrm>
        </p:grpSpPr>
        <p:sp>
          <p:nvSpPr>
            <p:cNvPr id="73" name="Freeform 72">
              <a:extLst>
                <a:ext uri="{FF2B5EF4-FFF2-40B4-BE49-F238E27FC236}">
                  <a16:creationId xmlns:a16="http://schemas.microsoft.com/office/drawing/2014/main" id="{8E1452A5-0056-6588-D82D-473330AC337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A41ABA05-90A4-5983-BDF7-B854E7AAED10}"/>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F32D2AC-561B-1E6D-1493-905637E6C87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1C80CF2-3946-F23E-4DEE-C32F68141B3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87B621DC-D211-9331-3B5A-91A49C8A6BA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75AC842E-C5D5-7BC3-F09C-C0D14E68102B}"/>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82847DD4-C147-A02D-028B-B07B71E62F4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2420722-A618-69B6-3A51-B8A2D5F38EC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459D8CFC-D1F3-23A8-E326-F066063C5C2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9C49A16A-9AD3-249D-54FC-CD5DC336CF3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B6A3661E-347B-6BE0-547E-814E852D223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8E4CFEE1-B784-18A3-F259-FA0AAB7D8A82}"/>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3BDC13BE-83CA-E7A0-BC83-696B8436879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15A9323-D65C-234C-7DEB-817F4599B47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D65E8D21-6788-DE50-E717-37A7BC640D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46302CA-194E-906D-A93D-9E5144971FC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D7AA0727-ABE3-4203-98AC-85A2A5FD23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A2A64704-14F3-F038-FC75-195EE472871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9A6EC7C6-6C04-F907-2303-BC9CF0F8E07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E27C2608-3C52-5233-2C72-E67393984BF4}"/>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1EDA947-9EE1-56C1-BA31-DE1E640BCE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5D83ABEB-597A-398D-A0F2-96F76D126860}"/>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CFD2683-626E-B74E-DFEA-F698205701D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9E6D877-06BF-E776-A13B-9721A5A53694}"/>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8E14F1D3-2F5B-9884-05A0-60A10A11219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DFD46BC-3303-E1C9-0DF5-44F520A08AF3}"/>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A92AC132-9E63-9433-D8AA-BB7B0EC3A35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7964F937-7318-AC76-1853-152B845B6205}"/>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13CD5028-0E79-85D7-A6C2-A764ACA7E0D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CB4AC0B0-5D96-55BE-9493-7A4045A4033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E4351B7D-A12F-52A3-F6FA-17D9EEA9C6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2856B5DA-067E-7C82-5766-BB5535F093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3FD49EF-2026-1571-57D2-D11CFBE85CE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8F494DE4-C703-56FE-B987-EECF48E106E4}"/>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32A77D10-D90B-2739-6F3E-8781BC1050F2}"/>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5BA75B65-3732-AA0C-2B78-EB9E404150D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2917EA57-948F-FA9F-1B00-2B304C01B22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0E73347F-C50F-E039-1D73-E7D43A5735C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9FCFFB1-7606-5B3B-7012-B87C39F9A6A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B94B0B03-5482-C323-18AF-64E0EC3764C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8BD822AF-E177-8034-5273-62CA882897D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CD09C758-2101-BC28-4195-C1D88E5A7EF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DD5055F9-DD74-A283-72F6-48421842C9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9AAD9248-C017-5C82-4304-801FF123964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B3D729A-8FA0-1DBE-1FBE-2382FFA1743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16E1854-A272-5C63-DC73-1D642C0F093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C497EB2A-33D7-2ACE-6F3F-9338EA77154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B426289-44AD-99FE-73E1-372DA6FAC46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19CE5168-158A-A31E-0B4B-4B464A5311A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5E451958-77C7-CE70-8998-0C325FB598EC}"/>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9C246C4-F464-A1B0-EF17-8FC37C7D52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AC7F1C40-3499-5712-8EF1-778DDD70079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A821A0E6-4D88-636D-934C-142004CC012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6BA1D93F-87AE-EFB9-33E9-EB9FDBEE2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40E6535-D085-7028-EC2C-8ED172B9E13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542E2329-5EC4-1960-0F38-9F18332338B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F9945B3-ABE5-B050-CDF3-8F3A21279745}"/>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C91CC4F-C9D3-8630-4156-00DD3630BF6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EB42073E-32E5-370A-279E-FFF366F398B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EF661CA-958B-C096-17D8-44086B3D18C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9017464C-8CF9-86F7-B802-BD6CDF06E7C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3718CE87-2876-7F84-79BC-F18EE2B2729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3A25AA2C-9CBE-6263-4910-92370FD5506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8A56E480-8EE9-0278-A995-1A69C37412F6}"/>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4197584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1">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12">
            <a:extLst>
              <a:ext uri="{FF2B5EF4-FFF2-40B4-BE49-F238E27FC236}">
                <a16:creationId xmlns:a16="http://schemas.microsoft.com/office/drawing/2014/main" id="{735B80BE-5CED-DEB5-F9F4-24B8CA03AFB1}"/>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3" name="Group 2">
            <a:extLst>
              <a:ext uri="{FF2B5EF4-FFF2-40B4-BE49-F238E27FC236}">
                <a16:creationId xmlns:a16="http://schemas.microsoft.com/office/drawing/2014/main" id="{AB909023-6C18-2A09-99B8-B94AC6F134D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1AC1E79D-E8EA-E06E-A3BA-6A3BFEB3C90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E6D68C9-9680-82D2-5049-D7E189D6D9EC}"/>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8DE426-4A9B-7AA9-1DCD-5DC4D627AA8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BCE44F0-9187-495E-22E5-7AEC63A109C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A3B5E5-1E2C-A6E3-335C-CF0F34DFAA0E}"/>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0E13B44-5255-1F19-3A02-D9AB1BCC1E8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CB434F3-4A13-7C04-53D8-75E0542501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D0D9AF-4D69-A8E4-CE5E-F002C6F887AA}"/>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AD7F95A-8DE0-CCD6-9DAD-6241004016D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A0CA6-B9A4-1F66-4757-0F3873A93A2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BB71EDD-6E64-8D59-AEBD-32A0BD3752D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5D2468A-313A-7744-487E-1F9FF80D8073}"/>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8764467-CCEB-90DB-651A-7C2F3EFBC38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19111F-4381-D869-E0E3-FCFC40F4475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102143E-BEAB-BC1F-A943-FAE4C6587AA0}"/>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C258963-A7AB-242F-3D16-94ACD4CBDE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B91E858-BFF5-04AC-2E8B-27E0CFE9DF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176F0DB-6034-0DC4-3750-0ECF89FD1E14}"/>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CE5F749-C12E-D6CB-6334-229B7701260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563BE52-5916-8282-2AFF-A7BA1648B5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1957B9-C99D-7746-EB78-FDE31A8965A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8C40B5-F6A1-4CB3-D4F8-FED2F07F6DC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377383F-DAD0-B2B9-77FA-97AE5C5A660B}"/>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52EDFF9-6AC2-0B18-E743-28B41978796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BACE9BE-C46C-6DF5-A6C6-0DD631FF998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2A3CAE3-1E46-6369-BE09-FBB496578EC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1F651CF-6A6D-9B24-C599-9BFB656CB29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3D25BC94-3FC0-A59F-8F14-8E33C138C2F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2034357-817B-4BB9-9E1D-C548A7DDB78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70615E30-FC2A-4973-4E32-2A45BC25C7C2}"/>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E7098C-4527-88B4-E404-EF7FEF30ABAC}"/>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611C884-29DA-9BD1-B435-7767F877D29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14726ED-9E57-D283-C349-DFDF0F4336F9}"/>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E1A6A06-84C6-A6DA-4DAA-8DA0123D341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AB495A0-40BC-F20A-F682-09A3E150584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224526E-4510-B2B9-16A8-77192E39B71E}"/>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F80601-8B4A-9275-F470-70C15E17CCA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BBA80FF-E7B7-06BD-344F-9226856DA845}"/>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CEF7E08-0F74-2CDC-38BB-5D948EACA6C6}"/>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FEE7C8B-86F5-22FE-D9F9-776FE21DA0B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F031ED1B-8895-86F6-9A81-00396D5BCD8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C015CD3-C681-C01D-72A2-9F0CF731C3D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9136885-1AE6-E41B-4666-204FEC63F79A}"/>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64D97AE-001E-2DB8-F612-CC0261B7491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7853221-FE80-4355-BD0C-38263948AA2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1B7823E0-8D0F-5397-7FD6-797F7B1ACDF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548D62D-D55F-FDED-DEBD-F5BE463B088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8B303A4D-6ED9-1101-4202-2DB6DC9B1E3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462735A7-DEB7-46C8-7E3D-BBE8EF021DA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2CC19339-41CB-33A2-C822-355060FD5B9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BA60DC0-FABF-0367-920C-BD1D7C23F81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6C8BC-1236-F405-9228-9A0BAF64E47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8A8573-3230-4DB4-DF05-5BE260B2371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1F73F25-48E3-2CB7-6529-B44DFF067D0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FBB1A78-C42B-028B-DC5C-7A45DC93F71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B7972776-ACDB-FB0F-BFD5-F8156F195D8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1D4E2816-492E-9C2E-E088-34FC5BD1EAE4}"/>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84AE143-CE99-BD76-DEA7-BFAB4D16710F}"/>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7534D97-9A71-CBEC-547E-F472B6BA01F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B6D1F30-AF9E-EB12-82A5-690F23F181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E3B996B-FBE6-8977-6BA9-CCB9176F7E5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EB67C6C-8905-2D94-3FE4-FB5B49401C2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F332F46-4684-EEF0-3CB9-858AE56574E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CBDB110-B782-430E-75CD-85B10B5D02D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0" name="Title Placeholder 1">
            <a:extLst>
              <a:ext uri="{FF2B5EF4-FFF2-40B4-BE49-F238E27FC236}">
                <a16:creationId xmlns:a16="http://schemas.microsoft.com/office/drawing/2014/main" id="{B7FDCE8B-D59B-08C3-38E8-AD1AB3AE6CD7}"/>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tx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7" name="Group 6">
            <a:extLst>
              <a:ext uri="{FF2B5EF4-FFF2-40B4-BE49-F238E27FC236}">
                <a16:creationId xmlns:a16="http://schemas.microsoft.com/office/drawing/2014/main" id="{7DCA67EC-EA69-E6D8-BC11-CE3056023091}"/>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283197C6-F2B0-958C-015F-5F90E716F60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3EA15D2-BBB7-09D3-5502-073F819DD80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3035225-C6BB-D8F6-4E9E-221CA6A9F745}"/>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1331ED4-3FF9-C6BD-7C61-508B12804AC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F689BC4-6801-3BDD-7593-02FEC14C7A5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C358662-B9F4-F9C9-33C9-95AD6124462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15B3980-4D1A-C9F4-9D85-5A14CE96D1E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09D1ADA-251B-63C5-1CE8-AB2991AFC1D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6C7DC80-E492-7BB1-7F9A-BE417961F2B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96CCA92-1169-5625-3001-7A370999195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1BE1DBA6-6925-8C51-9E7F-100E41DD231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CE22B70-A33E-301B-28CE-9C7C3E7F3A1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919C78B-070F-619E-E1C5-D45EF36029D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7349CA3-C58B-7CE1-7138-CBFC883F8EB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4B182EA-CE29-7A7B-9717-A54EDB7B4DF1}"/>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06AF5046-A2AF-EEA9-8A65-BEB55EF736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702719E-CEBE-1542-1074-A1FAB757957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7F96772-38DC-80BD-1540-21A1D8CCE8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2B24571-621F-F099-3C7C-409D61E14D5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0CF579C-5689-03E9-0FE4-176F78EE23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09551-2E22-78BF-5E27-825E5322E53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99B2AD5-EB63-ED53-6A6A-5C6C68AD13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7BCF8EA-D830-BCAD-148D-83733266195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1D64BAC-46AA-15A9-DCFD-B355A2DEB95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12A2BFA-E41E-2783-7768-E6BE4EB1AF7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4010010-6DC2-1C8C-FB0A-AC1CE1654F2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CF109ED-9A55-D79D-9A3A-A9F76FCD2E3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6233AC0-8466-4312-160E-AC840919690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383C8B3-D9C1-DE94-92BC-FD4B5053A5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996DF3D-42DD-70D9-0BB7-DCE90A042A3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A255173-89AB-EE9C-93F3-B63EF21A72BD}"/>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7BABA8C-EAD4-3122-009A-66C9BD13509E}"/>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6D5A210-0AE1-D1A7-B8B5-1A216B19BF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6EEDB-3089-05F5-3BF3-DBCCB5968DC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3CEBB66-7C19-F046-84E7-07E56430D82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5264AF7-DE25-0871-A223-54B905BDBDBF}"/>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0773800-07BA-73FF-9BA5-33598CF7570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129BC45-1C0A-E14E-9DBA-84A7F8D3CD7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DFD6E6E-8610-88D1-D5B0-EEE20E1549B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95E77BA-4B66-F3BD-3AE7-5568EB7B571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02680381-56DC-B786-487D-77226223150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4290138-2B97-D047-5327-932DE2A42005}"/>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A2BD566-5C13-CDEE-710E-CA97DA33717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C1B3A83D-697E-7226-4D82-3159182FCE3F}"/>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37310125-4C13-EDDF-1227-7B3FA7CEC7B1}"/>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FCF3D11-2A82-D29E-667F-4FE72E5FA92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005C353A-763E-FC49-EA48-F3A6F56F7C9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F39F9D3-8BA1-AD34-FA03-D50A6FFAB0A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1E0C3BC-4C62-3BDA-6451-8340BD0D19A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A13516AF-DA63-D759-94D9-8C2E1B0ACF2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F0C0A0D2-EAAD-5300-2A70-546014950FC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D132D21-A88F-9F5B-3C29-B54E8BC062E3}"/>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DBE9DFD-4072-9241-FB66-CA3B6DCC8E1A}"/>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94B777E-F9D1-7F14-407F-AB94AE61718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D6F4163-A467-3279-3774-3269CFBF191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B8964E5-C2C0-371D-EFA7-FB28DC33175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65666F42-D056-6C85-38F7-0A6EE5F8A2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138DECF-D834-70D6-A910-7FAC3907FD46}"/>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8F93C2D3-3F69-717D-47AD-7B4CF378342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1212053-F1E0-4B5B-6F8A-8BCF4A99F8A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824BE10-5A2F-15A5-FE08-FC6F3BCDF9B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ACA4F3B6-CA47-FAD7-2BF4-35B3400A195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E5BA2B-40B1-534E-1859-3BE6B5BA06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75B36B2-B5B7-E1AD-CBAF-E148DD0D87A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extLst>
      <p:ext uri="{BB962C8B-B14F-4D97-AF65-F5344CB8AC3E}">
        <p14:creationId xmlns:p14="http://schemas.microsoft.com/office/powerpoint/2010/main" val="288341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16012737"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8">
            <a:extLst>
              <a:ext uri="{FF2B5EF4-FFF2-40B4-BE49-F238E27FC236}">
                <a16:creationId xmlns:a16="http://schemas.microsoft.com/office/drawing/2014/main" id="{0BF286D8-2985-B164-8028-E26E66D00C5B}"/>
              </a:ext>
            </a:extLst>
          </p:cNvPr>
          <p:cNvSpPr/>
          <p:nvPr userDrawn="1"/>
        </p:nvSpPr>
        <p:spPr>
          <a:xfrm>
            <a:off x="1601273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3" name="object 9">
            <a:extLst>
              <a:ext uri="{FF2B5EF4-FFF2-40B4-BE49-F238E27FC236}">
                <a16:creationId xmlns:a16="http://schemas.microsoft.com/office/drawing/2014/main" id="{540ECFAE-6ADE-E718-B944-FDA7419F5490}"/>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grpSp>
        <p:nvGrpSpPr>
          <p:cNvPr id="7" name="Group 6">
            <a:extLst>
              <a:ext uri="{FF2B5EF4-FFF2-40B4-BE49-F238E27FC236}">
                <a16:creationId xmlns:a16="http://schemas.microsoft.com/office/drawing/2014/main" id="{476CB4FE-9716-E1F7-EBE9-785568427EC2}"/>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B425F28F-3A68-4B7E-A623-C55F303F545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2E1181-B298-CB42-CAA4-2EEEFCD7F20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D2E327-DCAD-56B2-EFCC-26FC98BCCD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6514B8F-5601-CBF8-B458-BB2EDC195D5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05C587F-4E18-6055-4562-7E824ED77B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1DAD4CB-412E-590A-D703-895D1AC9A2AF}"/>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2E0F762-1338-116F-C78F-848C679B569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EE490AB-6562-2788-2E74-7B6722B5EC8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6FA2381-B605-04AA-1429-F46C29DB250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53135E2-9F9D-5F8D-1459-450B1FD2A1A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F416B54-9A9A-C046-3F45-11FCC5DC5449}"/>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DA4E1B3-392F-0B47-E27B-BCC54B1B88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E3216AA-031D-2196-10EA-9F1385B400E7}"/>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ABFE0-01A1-2C95-34A0-DBEBBFB4B56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79FA255-8ECA-1AB3-3B99-273451767E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7D315C2-D454-E098-3CCB-5FFF632922F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121C140-FD8C-0F6D-30A7-9435C010788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D0B83A-2575-40D1-9819-F78DC7C91CC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1A31857-0351-8C4C-C5FD-C546A1EAC67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F5A60AA-628F-E390-47A2-298937DF5BE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3106667-5CF3-738E-0422-78EC7B6D3C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F7F166E-EDEB-2D60-B7B1-2476E9544489}"/>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B927934-38CC-D451-DD59-6F1ED7FCCB3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76CD6C-AB6D-51CB-DF06-DC5C219BD51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939CECB0-0F94-A9B0-BD1D-B2E393F8BC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523DB03-D521-91A0-0CFB-B9F6D99CA6D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0C2A3A-0572-0FE1-3A45-ADF0F03F0B3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D0CF120-842F-BF59-2BB3-9303E504FE7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2A18434-9C4E-1C95-21F8-DD6C955A2D3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CD376FE-F06D-2EF9-D407-D77DB8296FC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2C6A1D01-3BEA-0B6D-3FA8-F4651D87022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F893EC1-3186-C8F3-5594-83E904F224B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B722CC3-7956-3F5E-DE13-062CD35F8D4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4E9A9E5-3870-CCE7-1F2B-7132AC3755A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A67CB1A-DFE8-3A45-D45B-CFE67216767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A6F2F2A-8782-7A12-B76E-351B0C78C1B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3BB3A24-9E8A-D46D-9A92-25D9DD21E9D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0E48D690-0EC7-607F-E3BE-6A148E62C5A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56B4A7B-2FBD-4C00-993B-34F961C126B5}"/>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EA15D6E-FF6C-FF74-8682-037C176B42E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DF4B310-9788-EDD4-CC4F-995E4BD8B1A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F714622-7EE3-0B43-5728-E5BB84FE5DE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375D078-E93D-FE6E-8DD9-822908C3C85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43324F-0397-0F6B-C42C-9DFD9A17015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CAC7F2F-9E75-5C54-F2C4-0022317E07C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536083F-C70A-9CD0-96D3-5D45CE88B62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7A2931E-7998-18E8-F29D-7CD9C82180C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5653F91-F838-8AA4-3AFC-2375189D3744}"/>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F96AC8D6-CA17-6B88-35FE-B145C646D9E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DD3343B2-F0D7-68F9-54C1-E31910DA4E1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B129975-B902-EA86-E03A-09399F5EC5B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854D052-71F2-306A-CF85-7B5B82F41BD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FF7A203A-B931-7670-0863-C3F2D02C818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B80D63A-5D4C-1482-BC36-50737789A23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56D030A-1031-5890-D8E7-ADF49FC749B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F10AA93-971F-7A57-C0EB-DE6B7934295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3F10-28E6-58F8-ACA7-3E95CE57B081}"/>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9E34FDD-0A7E-2D62-C9E2-EC6DF847926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5620B60-E200-DC81-EE0B-B5E1BE2B886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6B8087D-5B59-9723-5537-EE6AB7B374F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9E92EF4-905C-9504-8520-F172BA865DA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7BA2259-E3D3-9945-D543-17941046A63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61A831F-DE9D-9D9C-3C75-F7B9CF5EDA9B}"/>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BAB71751-4D9D-6050-FE3A-83E11BB8889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9CABF06A-120B-A266-19A2-C2954B3B4A9E}"/>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Tree>
    <p:extLst>
      <p:ext uri="{BB962C8B-B14F-4D97-AF65-F5344CB8AC3E}">
        <p14:creationId xmlns:p14="http://schemas.microsoft.com/office/powerpoint/2010/main" val="3472683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4">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100" cy="11308715"/>
            <a:chOff x="0" y="0"/>
            <a:chExt cx="20104100" cy="11308715"/>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tx2"/>
            </a:solidFill>
          </p:spPr>
          <p:txBody>
            <a:bodyPr wrap="square" lIns="0" tIns="0" rIns="0" bIns="0" rtlCol="0"/>
            <a:lstStyle/>
            <a:p>
              <a:endParaRPr/>
            </a:p>
          </p:txBody>
        </p:sp>
        <p:sp>
          <p:nvSpPr>
            <p:cNvPr id="27" name="object 4">
              <a:extLst>
                <a:ext uri="{FF2B5EF4-FFF2-40B4-BE49-F238E27FC236}">
                  <a16:creationId xmlns:a16="http://schemas.microsoft.com/office/drawing/2014/main" id="{5CFA47C1-A5CF-A9AE-0689-C6E2148A4BC1}"/>
                </a:ext>
              </a:extLst>
            </p:cNvPr>
            <p:cNvSpPr/>
            <p:nvPr/>
          </p:nvSpPr>
          <p:spPr>
            <a:xfrm>
              <a:off x="0" y="0"/>
              <a:ext cx="19832320" cy="8481695"/>
            </a:xfrm>
            <a:custGeom>
              <a:avLst/>
              <a:gdLst/>
              <a:ahLst/>
              <a:cxnLst/>
              <a:rect l="l" t="t" r="r" b="b"/>
              <a:pathLst>
                <a:path w="19832320" h="8481695">
                  <a:moveTo>
                    <a:pt x="19831856" y="0"/>
                  </a:moveTo>
                  <a:lnTo>
                    <a:pt x="0" y="0"/>
                  </a:lnTo>
                  <a:lnTo>
                    <a:pt x="0" y="8481417"/>
                  </a:lnTo>
                  <a:lnTo>
                    <a:pt x="19831856" y="8481417"/>
                  </a:lnTo>
                  <a:lnTo>
                    <a:pt x="19831856" y="0"/>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D125B50-1BF0-7CEC-CC25-2370B9A63B39}"/>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grpSp>
        <p:nvGrpSpPr>
          <p:cNvPr id="2" name="Group 1">
            <a:extLst>
              <a:ext uri="{FF2B5EF4-FFF2-40B4-BE49-F238E27FC236}">
                <a16:creationId xmlns:a16="http://schemas.microsoft.com/office/drawing/2014/main" id="{D3E3AB19-0CC5-3556-FEA7-CA3C9264270D}"/>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2D6D058-09F3-F5E8-02BE-27EEA80C806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63401CA-6800-37A4-6673-625CCFCD15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02D5746-1D8D-84E5-96F4-345A1BCFA55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943C3D2-480C-1EB4-1994-6D87B2B04EC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8C6A40D-0846-B1F3-EFED-C627F3630BC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9FE8CE-CDF3-E215-7520-9DE0232FFF4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F93FDCE-974B-E255-7D18-1F8CDC1B2FD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7DBDEEA-2E28-DF2A-41A8-88A38A56CA9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18FE3E5-D2A7-392D-762D-156DEA4A25D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AF8C8D4-E876-3DD6-D6FD-893AB59F498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D98E053-E06F-325F-01DF-F6E61FE2202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8430DD-E1D5-E4DD-EF32-780A7288930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AB45F41-D19A-DE26-0764-7A1202857FC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5FD230-C271-7EA5-A344-9ED0E959970C}"/>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AB72BD-99A5-552B-0048-5D378F1B8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8A70D5-572C-61B4-355B-10CC2984033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94C00FF-E92E-0773-425D-8F0D232C6E4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BCEA07D-ED0B-7DD8-DF6A-11B48E66C74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AECE3-EB51-A037-A02E-BDB18B8B148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56D844F-F844-7AD9-F9DA-AE6FE01642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10A401-C667-CAD8-62F0-5D6B70110D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B9E3A85-5432-F826-D9EC-E789E3248FFE}"/>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CDCD9D-89A3-77D5-50AA-B62708D35B8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B7D0659-BD50-8B16-3315-DDA153F86AD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6BDAF5E-0F41-66AA-0FCC-0646F8031363}"/>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F8FBBBB-68AB-FB99-A8D4-1483EB15592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6D604B2-852B-70C0-5851-090C733B5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E8E6AAA-1E8D-3801-9723-204AE2980D7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098280CF-0673-669E-D643-A0EBE63420F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B9A12FF-2A22-04A2-D2F8-109B4494702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D01DD2E-FF2F-0773-23E5-3645ACF2FA5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A8EC42-58DF-4384-5543-A6558ABF370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A806FD5-3277-FBAF-0113-0955B90CFEE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80DA204D-394A-25B5-8BA4-7E03ED42FB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760893C-C447-AE0A-658C-3AA4C089E0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9C31E4D-1013-4739-5EFF-E9A6C2D6EBB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19B2C87-1C69-270D-3939-6F8AE7791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9E76C83-6E43-1318-EE27-98A4FA46E10A}"/>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75C0F335-8BE8-ED12-5323-ED8A1537EE39}"/>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A9FAC5DD-93CD-E797-EFE3-1089EEE687A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5D122F9-76DC-1346-4EAF-EA2DC30B5F0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A2D3F885-ABC4-6D8C-B705-2E41EA99454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392E9EE-F90F-8BF1-462B-626D46324CE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A798418-69C9-4AE7-08B7-0F3943649E2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669A4B-264C-ED66-2630-E911EAA3301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00EF2FCE-132B-5E43-4763-2D794CEC3E00}"/>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8538A3C2-76E2-773F-0DE8-5F6F458A46F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A16BB240-1504-1DE1-79B6-1A282B23D2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7DD98E8-9F6D-873D-D3D0-3EFC8AF9F9A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5396F82-54CD-BDDF-2C04-B3F285BB103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8C1A1BB-FD0B-F5A9-C1A6-EA472D42DB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377ACC-913F-CD63-F0FD-E7D4EBACC34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BFB704DA-B8E3-9B73-F3F7-CA78BD98FB7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7AA9B06-A4DC-607E-6890-C9A955BCE9C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35F9D5E-9CAE-1FE4-F2CA-1667BEED3AA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245BA74-6BC5-AFCF-2B10-A762119A2DB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037A6D4-8DFF-03BD-F5B3-E7D5E416D83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C639385-E047-D5C4-AB6B-FDFDED30D03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44158C81-866C-9834-ED83-62D1BFA20E2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399BA8AF-578B-B775-1F2C-A43A9FDE47E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250A46-C306-4BB3-3DA4-34A7536E66C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D5D94FB7-DB2F-233E-5A9C-123E2AA6C23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AA3B20F-9401-C5D4-9838-7BEA77B32DF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4D90D03D-E72C-6D64-5539-90DE91361FE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070793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pic>
        <p:nvPicPr>
          <p:cNvPr id="5" name="Picture 4">
            <a:extLst>
              <a:ext uri="{FF2B5EF4-FFF2-40B4-BE49-F238E27FC236}">
                <a16:creationId xmlns:a16="http://schemas.microsoft.com/office/drawing/2014/main" id="{8110EB84-B8DC-BE28-6409-CB5A71F50D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0" y="-22225"/>
            <a:ext cx="20104100" cy="11308556"/>
          </a:xfrm>
          <a:prstGeom prst="rect">
            <a:avLst/>
          </a:prstGeom>
        </p:spPr>
      </p:pic>
      <p:grpSp>
        <p:nvGrpSpPr>
          <p:cNvPr id="2" name="Group 1">
            <a:extLst>
              <a:ext uri="{FF2B5EF4-FFF2-40B4-BE49-F238E27FC236}">
                <a16:creationId xmlns:a16="http://schemas.microsoft.com/office/drawing/2014/main" id="{3F0A435C-5190-88B0-8F8D-858D2AB04BE1}"/>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1EC71628-C6EB-1E3B-964B-46FF1502ABF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922249B2-CD15-0681-701B-3469AAB35D7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63DBDEC-2F00-0882-0F4A-0D053F20E6E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E15F612-7A37-5C9D-1C18-1F1519633D7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6D32E3D-C021-D13A-D3B5-903D5937445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CE781B0-B9E3-871C-948F-54E551C2761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5FA331E-2CBA-7F80-A17F-AE3BEE67BE4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F8EC567-43A7-3AD0-BA6E-5B2C551EA43B}"/>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CC16539-FB74-48E6-A0DA-1363F3092AAA}"/>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EC4EBE-4272-96D3-87A7-37C2C2F2F6CB}"/>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A30C9DE-B8AB-89B0-AC6D-EAF2D039986E}"/>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1ABF69E-264E-1A32-6B90-98C4937E7F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8621E8A-55B8-D6E6-5508-0F8FFE1FB45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860828-A6D1-0222-BBA1-02985F07C4D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DC0EC32-6F7F-BF5E-CBBF-E1D2E791FD8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EA1D9D4-614C-5386-E105-F68259224BE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C94EEE5-3EA5-6036-3ED4-A6D482D0D55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7182835-8CCA-9286-76DD-4D5A38FFE6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5793C2-FCB2-BFBA-3396-AE433A8D4B2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798DF1F-A8A9-4E03-F802-8F003113122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468DA94-C487-7C91-42C8-3D5944220F7D}"/>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BD94315-1C3D-B0F8-12F4-BCE0AA32505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6F1D4C3-10A4-D1AF-4420-87EF32E235A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7FFFBA4-01A3-0016-0236-E7E034345DE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F58EC6D-1496-1E80-012A-5EA7E2A56F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CB649E8-0681-9ABB-8621-15014219889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A773B895-748C-3C6B-D72F-165FA23FB995}"/>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F0E77475-847A-A0C0-F606-4FD00464270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4C57D843-1665-A7F2-3A7D-6B47E53D805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6BD38541-C9F1-37F8-8714-70CCD4DF395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EC24F9D-1378-1A9B-AD34-37B5F83E42C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FEB6194A-59F4-52F5-257F-1F313A27714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A4392C5-F0AB-69EE-9D9D-1DD50163A0D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7D4951C-E4CF-18F4-0DB7-FD980E9745A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39D4D6F-3BEB-2328-ECE6-124A158ACB0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F092AB0-7A0F-4FDB-921C-D5DC7B83275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48A53DB-0AB8-2587-294D-1ADCD1494B1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5D23DF3-992D-01FF-E17F-9D28C6AB16F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072A93A-9EE0-6680-5193-A3A4A9DED882}"/>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4147DB50-E9FD-2B58-4F56-D1BD3BCC6F7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2319D9E-BFE9-0F00-B7AC-125B7B39737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4ECC1CE-7407-AAE1-5244-CFABE97E87F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F539312-0527-7ABE-230E-63AD4FCADB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BCFEF9C-9471-3FB7-3170-828E20C5409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8298C2CF-4463-E112-5DD1-BAA270880D8F}"/>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EFC53A5-EA79-B432-179F-11105038ADF9}"/>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DB30252C-9CCA-0B6E-B769-2C47D311EC6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676F67E-724B-8CCD-B33E-3F502AB4004E}"/>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CBA4565-0A20-077F-05B9-E487256C9B1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BF78BAAE-B066-1611-7E47-C1DEE6FCB74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90588B30-8B2A-959A-042F-F897F154C3F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AB284C9-DF8B-6B09-7292-A5392B3DCD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7CE872-4AD2-74D0-4835-61B3045C74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40CA298-1C59-09AF-2FC5-4E256AFC95A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37B116E-A6E9-0DB9-B0B4-1E51E945F8D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B20E225-989D-D1BE-7430-8B3ADB5B8EE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0875E4B-DF83-1DBE-BE6A-C22CC1DCDB8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F86EC9E-F899-6F82-F2D2-4C6A8CCF7C7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491E468-2025-ED3E-B20E-A5185FD5724E}"/>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7531F79-E219-09D0-31C1-D6C32B5B2167}"/>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913162F-42B6-D94E-45BB-89F77A0D2FD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B9BDC465-2FBD-EC27-F4AB-33F16636E695}"/>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0A6F349-5707-D326-2183-83A7D88A3C1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B37B0DC-154D-D4C7-94F7-19AC28191DA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Title Placeholder 1">
            <a:extLst>
              <a:ext uri="{FF2B5EF4-FFF2-40B4-BE49-F238E27FC236}">
                <a16:creationId xmlns:a16="http://schemas.microsoft.com/office/drawing/2014/main" id="{328D3B9C-4998-28B0-A5A7-929E29DBDC33}"/>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7" name="object 8">
            <a:extLst>
              <a:ext uri="{FF2B5EF4-FFF2-40B4-BE49-F238E27FC236}">
                <a16:creationId xmlns:a16="http://schemas.microsoft.com/office/drawing/2014/main" id="{2651B41C-840A-9A9C-6B5E-EA0B94CC9243}"/>
              </a:ext>
            </a:extLst>
          </p:cNvPr>
          <p:cNvSpPr txBox="1"/>
          <p:nvPr userDrawn="1"/>
        </p:nvSpPr>
        <p:spPr>
          <a:xfrm>
            <a:off x="17639270" y="99234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Tree>
    <p:extLst>
      <p:ext uri="{BB962C8B-B14F-4D97-AF65-F5344CB8AC3E}">
        <p14:creationId xmlns:p14="http://schemas.microsoft.com/office/powerpoint/2010/main" val="1474224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_6">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bg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Divider Slide</a:t>
            </a:r>
            <a:endParaRPr lang="en-US"/>
          </a:p>
        </p:txBody>
      </p:sp>
      <p:grpSp>
        <p:nvGrpSpPr>
          <p:cNvPr id="6" name="Group 5">
            <a:extLst>
              <a:ext uri="{FF2B5EF4-FFF2-40B4-BE49-F238E27FC236}">
                <a16:creationId xmlns:a16="http://schemas.microsoft.com/office/drawing/2014/main" id="{E5F80177-32BB-D5B9-25C1-39361674EDF9}"/>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E1DFC7A1-BD88-721E-945F-AAA6A20F6CC3}"/>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D08BE4F-8C4B-C537-D332-594867EBAA0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A2C1F1D-427F-7890-6BF7-96D357DB200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07BCDFE7-FFE5-4D81-64D8-B36471AB8BB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8DA34987-FE22-8514-0463-C53A7BA93F8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D5E8F989-E2FF-CF39-7D28-99BFE19851D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9078FB50-0A5D-F97F-B0EE-E0ED2A783FC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8F14E23B-ED72-90A3-7785-A6AD483BBCB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1E1AEBA-49BB-AEC7-A894-692C4B9695A4}"/>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C80F2DFF-8183-0E58-6E61-301E53F783C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5355BE9-5479-7C5C-3758-05750A6289B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EF3409B-B795-37D7-1C97-AFE42D5B2B1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CA3E3C61-8483-DEF7-D7F6-BA1C5C90B16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BACBDC99-7854-5AEC-D536-1569B3497FF0}"/>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AA415298-264C-A25E-C9E6-15ED353012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423CACA-3CDE-A9AD-4DF8-8CE0442AE1E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2584DD7-2BBD-ADCE-163E-7ED73B4BE2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A05D300D-07DE-8487-CFAA-AA9B8CBAF028}"/>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34BCA85A-E094-0E21-EB58-B38A390A268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6400FCB3-9B7F-D03C-4A0C-5951FA1CA58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D5A602A-A697-0A32-7B60-B122A5F3EB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9648C557-66BD-1B21-500E-37E7ADFA9FD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D131DF75-DA3B-1AF1-1ED9-DE48417183A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0CD47B9-926F-E8D8-0FCA-A7A05960BB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3C07603-B20A-069C-6291-6C63C6F6D4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596DF9A-036B-2478-E4D7-BB7C2E2C0C7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59FB0B0A-E44B-2C4D-A058-B16B667433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F75605E-A355-0BA3-599C-977068E6972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88B176E9-5B54-EB34-D969-A77E13C641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7394A1B6-ECB8-E507-384E-CE745602BC8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2A252F28-1DA4-2197-B4F2-62091CD86DB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D3070318-E9E4-CB79-859C-D6B615326C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F9261C21-66D8-DE97-A742-95E425C5549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A63906E-156B-447F-0420-B67501C9B64D}"/>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63AA374-2257-6248-98B4-75CF68EDF7F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1D8EC1F7-643B-6C50-A4A9-11DBEAD702F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6BBBD0D-1F57-52A8-123B-7FC6DC3ADF4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F7816C3-1F63-955C-86D2-6C5A016E8DDD}"/>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22797698-6EDD-D4DF-0F15-F765BE17AFC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6FBBE7D-C7FC-CA8D-1A2F-0ACC5764AD1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FD0A71EC-D067-7824-A779-C6AF9719F04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2E0D322-E24A-C9A9-FB17-B1922CB07A9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045F08A1-4FE4-2C13-0FEB-A89E37D98F94}"/>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8F5F334D-42B1-BA39-FACA-6FBAEE3183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98337373-B734-1792-DE08-893784AA6B3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1FEDF2E-2BA9-4BF7-2BDB-3D4DBAA5C9B5}"/>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291C9A9-EB9D-0A39-971E-112D55318F4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5E117B4-122C-C883-C8C1-E99661A9ABF8}"/>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6CBFB3E-8644-27FE-741D-ACD3C8D15742}"/>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10C99BC-7555-4622-0E42-94E9CC4C763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C58F2FA-8D49-D704-7F61-F0EB998D3071}"/>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BA69412-8D00-CD8A-9134-D0A0EF55C22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504703B-F287-39B6-C96A-DC2A9FCFA6A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B48FB42-9D0C-EB89-C1EF-DFC3BFC75C0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80E54121-0771-4E40-DBFC-8177E9BE569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DC6C89AB-A03E-9489-352D-3E0415ED95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178479C-D25F-6469-10BD-F4935EC2C37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262E5AC-6FB7-B418-127E-1B0F333EBA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49B9631F-D4D6-FD21-B262-7B301C96310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3F6004B-2C15-6556-65D2-0C4075F919D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1770021B-5F95-018B-1A86-529D84ACB0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BF67666-2260-76CF-9640-8B0D0BC0383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D4C6C7C9-059E-F94D-7A94-999EB0C3459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6C72593F-C083-CD56-A941-9E5EF931B85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47075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_7">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271" cy="11309072"/>
            <a:chOff x="0" y="0"/>
            <a:chExt cx="20104271" cy="11309072"/>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D125B50-1BF0-7CEC-CC25-2370B9A63B39}"/>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Divider Slide</a:t>
            </a:r>
            <a:endParaRPr lang="en-US"/>
          </a:p>
        </p:txBody>
      </p:sp>
      <p:grpSp>
        <p:nvGrpSpPr>
          <p:cNvPr id="36" name="Group 35">
            <a:extLst>
              <a:ext uri="{FF2B5EF4-FFF2-40B4-BE49-F238E27FC236}">
                <a16:creationId xmlns:a16="http://schemas.microsoft.com/office/drawing/2014/main" id="{92018110-6BA2-E137-FCF9-00F7A376F266}"/>
              </a:ext>
            </a:extLst>
          </p:cNvPr>
          <p:cNvGrpSpPr/>
          <p:nvPr userDrawn="1"/>
        </p:nvGrpSpPr>
        <p:grpSpPr>
          <a:xfrm>
            <a:off x="942530" y="948344"/>
            <a:ext cx="3788430" cy="932658"/>
            <a:chOff x="942530" y="948344"/>
            <a:chExt cx="3788430" cy="932658"/>
          </a:xfrm>
        </p:grpSpPr>
        <p:sp>
          <p:nvSpPr>
            <p:cNvPr id="37" name="Freeform 36">
              <a:extLst>
                <a:ext uri="{FF2B5EF4-FFF2-40B4-BE49-F238E27FC236}">
                  <a16:creationId xmlns:a16="http://schemas.microsoft.com/office/drawing/2014/main" id="{5CA8E9BE-7B96-3099-B0CE-8BFD753CD316}"/>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1A62015-608E-BA9A-06FA-CA4DAD2D852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68E5A5-4C5D-8231-FDF0-B0F1B1273D9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9C13C7F-BA64-8B43-A1E3-5C210510A0A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33D3079-9990-8C1B-10DF-88BB0AA7283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CB57045-69A3-8662-75CF-FA5D7A5C8F8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CC41965-33F5-D88B-3849-EF9ED3424F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EC57C93-73FD-AC06-CC25-1F60F3145EF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5752056-222B-D0C6-6F21-4F6357CA7C3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F8E8DBE-1440-3673-6A0B-8C0F9B38D26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F7D3D0EC-E9BF-7EA2-151E-09F33D715CC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00C1D95-123C-51A6-E5F4-E379A75E8C39}"/>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E51DEE1-DCF3-FD5D-0148-FB046136BF9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818BEDD-3201-498F-0E51-9230ED4ABD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014812E-ACAC-5063-9B3A-99E8C96AD78B}"/>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0BCDF54-1319-4435-F6A9-DDB855FF8D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CECDCAAF-44AB-8558-E56E-F282706FF595}"/>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D4FDCDEA-DD25-C4FA-4008-9126A4ACE7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35471E2-7548-6AE2-9F5A-3459E5EC8F2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59646D83-52BC-62B4-290F-3383D9F8EF0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E4B1D95-0D67-EDDD-F0C1-8EC0A38605EF}"/>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EF968AF4-F4FA-1380-C0B8-863587B4494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9F0B3A5-A44B-7EC7-AD73-48ADB3C865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C69ED0A-1378-E2A0-0978-960E60E9B73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8C4B533-7290-440D-1E75-65B4F63FFF1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17F5D6DA-B779-A474-CE96-E24BEAF213F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ED43043-1592-6DDB-5067-E1D564B6BBB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92886235-AA05-E604-658B-DC4AB28C9DB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FBE13E09-96BF-A557-E014-18067348AC5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845E47E4-B904-BFAD-606B-414CB00653B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7234E8E-893C-26EA-CFF9-73DE56BC7D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43150793-8E62-4B4D-99F2-EC7C068618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E0AC058-A2B4-E6CF-0A88-72D11C01E31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8C12E702-FD07-ABEB-2931-58DD8729044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9631DABE-7726-260D-60E2-781791C3DD9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9834816-F41C-6683-BF99-5837EB89AA2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EFAA319-F86C-F57A-85A6-057C325AB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CED579C-2197-D4FA-777D-9728C0F61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B9FCCA6-C652-2E83-A565-16F51034916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6D6C981-63CB-1766-165B-B6BCEE20EF3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34609BC-D18F-C5CB-5004-43285589F06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3D01B31-CBC2-DEF6-2D0F-D5201519B452}"/>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FEE8ED61-33F9-957E-702A-A3650B3D37D2}"/>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36B42585-4785-BA91-4A62-95715272756A}"/>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F2DBB9C-392C-8766-580B-6E88E258FCC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50E37C66-1354-206C-F4C8-1B759B5E2FA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362918B-BF63-991C-466D-C56E190BE75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50533F0-D977-A0FF-73EE-5892C525E05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7E19EBE-6E12-B9C0-EC96-1A55A18FC84C}"/>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9E9062D7-86E5-D3F5-CFC6-F94FD0D7CA1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B02E66D1-DD5E-1486-7955-CCD1945E15D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F406829-F879-CB0A-D80E-65E196DAF99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9902E6F-4B2A-C798-BDDD-A6A0A57F858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A3A24B0-4E64-7AD2-FA9D-E297ACC5B2C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9E9ED13C-D3C8-F322-FEE3-6221F739982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45C470B-906B-0A4C-7313-7F2DE3439BC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798EF62D-71CF-1092-7A5B-C59FF1341B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22A4AFD2-AF97-D63E-4FBA-5B1175145F5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50503671-6DCF-AD89-FCF1-58A5133589C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4F41A329-ED91-3D46-4693-7C03FCE9D55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F9CD79DE-47F9-0A69-1183-117AA63F6C6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56FF4657-7530-6782-23B5-B3110255F92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B71CDE2-8D36-1FFA-E434-453C4F0A215D}"/>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99952EA2-3263-BA77-DD4F-1BBCB42AAD2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79187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_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A765C0DE-BB1C-5DA2-F9DE-2D99960E1EEE}"/>
              </a:ext>
            </a:extLst>
          </p:cNvPr>
          <p:cNvGrpSpPr/>
          <p:nvPr userDrawn="1"/>
        </p:nvGrpSpPr>
        <p:grpSpPr>
          <a:xfrm>
            <a:off x="9572587" y="0"/>
            <a:ext cx="10532110" cy="11308715"/>
            <a:chOff x="9572587" y="0"/>
            <a:chExt cx="10532110" cy="11308715"/>
          </a:xfrm>
        </p:grpSpPr>
        <p:sp>
          <p:nvSpPr>
            <p:cNvPr id="3" name="object 3">
              <a:extLst>
                <a:ext uri="{FF2B5EF4-FFF2-40B4-BE49-F238E27FC236}">
                  <a16:creationId xmlns:a16="http://schemas.microsoft.com/office/drawing/2014/main" id="{E4CCBA11-A33C-9D36-FA5D-E7B56DD3C695}"/>
                </a:ext>
              </a:extLst>
            </p:cNvPr>
            <p:cNvSpPr/>
            <p:nvPr/>
          </p:nvSpPr>
          <p:spPr>
            <a:xfrm>
              <a:off x="9572587" y="0"/>
              <a:ext cx="7671434" cy="11308715"/>
            </a:xfrm>
            <a:custGeom>
              <a:avLst/>
              <a:gdLst/>
              <a:ahLst/>
              <a:cxnLst/>
              <a:rect l="l" t="t" r="r" b="b"/>
              <a:pathLst>
                <a:path w="7671434" h="11308715">
                  <a:moveTo>
                    <a:pt x="0" y="11308556"/>
                  </a:moveTo>
                  <a:lnTo>
                    <a:pt x="7671305" y="11308556"/>
                  </a:lnTo>
                  <a:lnTo>
                    <a:pt x="7671305" y="0"/>
                  </a:lnTo>
                  <a:lnTo>
                    <a:pt x="0" y="0"/>
                  </a:lnTo>
                  <a:lnTo>
                    <a:pt x="0" y="11308556"/>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CDFA4260-AFA4-A605-BB25-E849EACEF78F}"/>
                </a:ext>
              </a:extLst>
            </p:cNvPr>
            <p:cNvSpPr/>
            <p:nvPr/>
          </p:nvSpPr>
          <p:spPr>
            <a:xfrm>
              <a:off x="17243893" y="0"/>
              <a:ext cx="2860675"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tx2"/>
            </a:solidFill>
          </p:spPr>
          <p:txBody>
            <a:bodyPr wrap="square" lIns="0" tIns="0" rIns="0" bIns="0" rtlCol="0"/>
            <a:lstStyle/>
            <a:p>
              <a:endParaRPr/>
            </a:p>
          </p:txBody>
        </p:sp>
      </p:gr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581185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and Table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Title Placeholder 1">
            <a:extLst>
              <a:ext uri="{FF2B5EF4-FFF2-40B4-BE49-F238E27FC236}">
                <a16:creationId xmlns:a16="http://schemas.microsoft.com/office/drawing/2014/main" id="{90EB4C5A-0D4C-317E-DBE5-B8B3C14669C9}"/>
              </a:ext>
            </a:extLst>
          </p:cNvPr>
          <p:cNvSpPr>
            <a:spLocks noGrp="1"/>
          </p:cNvSpPr>
          <p:nvPr>
            <p:ph type="title" hasCustomPrompt="1"/>
          </p:nvPr>
        </p:nvSpPr>
        <p:spPr>
          <a:xfrm>
            <a:off x="857721" y="1034453"/>
            <a:ext cx="13690129" cy="1015664"/>
          </a:xfrm>
          <a:prstGeom prst="rect">
            <a:avLst/>
          </a:prstGeom>
        </p:spPr>
        <p:txBody>
          <a:bodyPr vert="horz" lIns="91440" tIns="45720" rIns="91440" bIns="45720" rtlCol="0" anchor="t">
            <a:noAutofit/>
          </a:bodyPr>
          <a:lstStyle>
            <a:lvl1pPr>
              <a:defRPr sz="6600"/>
            </a:lvl1pPr>
          </a:lstStyle>
          <a:p>
            <a:r>
              <a:rPr lang="en-GB"/>
              <a:t>Title</a:t>
            </a:r>
            <a:endParaRPr lang="en-US"/>
          </a:p>
        </p:txBody>
      </p:sp>
      <p:sp>
        <p:nvSpPr>
          <p:cNvPr id="3" name="Content Placeholder 2">
            <a:extLst>
              <a:ext uri="{FF2B5EF4-FFF2-40B4-BE49-F238E27FC236}">
                <a16:creationId xmlns:a16="http://schemas.microsoft.com/office/drawing/2014/main" id="{4D99D5F4-1179-B337-5498-DDCCC038311A}"/>
              </a:ext>
            </a:extLst>
          </p:cNvPr>
          <p:cNvSpPr>
            <a:spLocks noGrp="1"/>
          </p:cNvSpPr>
          <p:nvPr>
            <p:ph idx="1"/>
          </p:nvPr>
        </p:nvSpPr>
        <p:spPr>
          <a:xfrm>
            <a:off x="857722" y="2802659"/>
            <a:ext cx="18185928" cy="7472238"/>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Slide_1">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6" name="Content Placeholder 2">
            <a:extLst>
              <a:ext uri="{FF2B5EF4-FFF2-40B4-BE49-F238E27FC236}">
                <a16:creationId xmlns:a16="http://schemas.microsoft.com/office/drawing/2014/main" id="{B8453DB7-C68D-E5DA-9ADE-3C727E580451}"/>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66FC306-B4B3-F80E-CAC0-B419EBDE353A}"/>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F33BFA81-BBF6-D360-CA26-023D5E01D5AE}"/>
              </a:ext>
            </a:extLst>
          </p:cNvPr>
          <p:cNvGrpSpPr/>
          <p:nvPr userDrawn="1"/>
        </p:nvGrpSpPr>
        <p:grpSpPr>
          <a:xfrm>
            <a:off x="942530" y="9445907"/>
            <a:ext cx="3788430" cy="932658"/>
            <a:chOff x="942530" y="948344"/>
            <a:chExt cx="3788430" cy="932658"/>
          </a:xfrm>
        </p:grpSpPr>
        <p:sp>
          <p:nvSpPr>
            <p:cNvPr id="73" name="Freeform 72">
              <a:extLst>
                <a:ext uri="{FF2B5EF4-FFF2-40B4-BE49-F238E27FC236}">
                  <a16:creationId xmlns:a16="http://schemas.microsoft.com/office/drawing/2014/main" id="{4115BBFB-485E-9749-7BAC-5FA2135EA71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2D61A7-1DFF-76D9-CD2F-7853FE1ACEA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64E16C9F-13DF-47E4-4556-46603B104B7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6FBBD0D2-B8DE-CC2B-94E7-CC5BCC72804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2887422-868B-60D1-6B64-C777CC081F33}"/>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3803B480-21C2-6EEF-24B6-C5E22B9BD0D3}"/>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54347876-C04B-9254-3AD3-56C83C379B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9379B7B-8B4C-B209-1263-EE2AD41154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20004B3C-B94D-3086-49A9-B0BD46B98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1EF4CCC9-351A-F161-CF14-29158E4C9EC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2F007E-84C2-2515-9E60-920F208BE98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1077713F-DD63-E1F8-EBD1-389328D65A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ED55A24-6FCA-1EE2-4919-611E0166421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BD3CD60-D9F3-6AE7-419B-D4391A51E2BB}"/>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10A2D71-27C9-2406-3119-E26CD3E3A0E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6850718-2766-DF34-49B2-EA45C3D502B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FD3000D-36CD-D186-FE57-D703971AC01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626512E8-7AB9-D442-C062-22752D40EC5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C2C8AE7-5989-D400-B87B-D7A5A8D6F5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CC2B65-5097-2AF5-CEB6-F2C665E3C84B}"/>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11D9292-83FB-EC5B-D893-EF80D7904D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C30ACFAC-452B-94AC-1118-8AED58FC08C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A020334-06A1-E3C1-12B7-80CCEB7A96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A8A7F428-FD28-B305-52A6-753636B9CAA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A764323-ECAC-65D4-03BD-A3EEC902CEBF}"/>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11D2FC7-D851-B808-C29D-DCD254BF1E58}"/>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7461253-6A21-378F-21AF-B978F6D1C21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EF792D5-281D-6A36-B8C4-38861913B16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9F634E-B30E-4D1F-C233-FD9AE82DADC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5F49053-80A4-6D6B-3FBC-E814A065EEF6}"/>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B1B3B99A-C40C-5B9A-F647-94E38C8E667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6B04E17-EA1C-1044-470D-E6E177EB4B2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02B8CAA-B3CE-1DBA-5CA3-5215D56E7C6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2456D19-445C-7C65-E000-C76B755C0BE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837ABA8-BE7E-3B65-1D16-8CAD29E324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45B2AD31-1192-E290-10EA-B8049D075A6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DCBA9DB7-2EAA-5AAE-8FC1-42BB0BC3657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BD0F2B4-2077-FA50-71A0-B45BA276B27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52643D3F-D09A-9782-9B4A-C469CC36271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E78CD081-DB4E-D8CB-DC8A-7F6FB71329D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E71D4DA-BD6E-1FCA-98DA-98AFF7B5E80A}"/>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904896BB-926C-47E9-ACCF-3285D8DE585F}"/>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B811CDD-68C2-21D1-5C23-81BED810887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A19C71E-C4AC-E023-95EB-220CC61B7BB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90468244-FF53-EEBA-0BAB-E4EACDCB8BE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97A9FBF9-1CD2-4151-2892-2514FCF8638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A47EBBD-F550-1BCE-3611-385F993508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9EE05350-EB13-63D6-84C6-80C1447954B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BE461DD-E24A-2764-13DF-DD6090820B1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7125CA58-0B48-5DF6-A92B-3D1A1DB4EFB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2F5FF8E-B849-1AD3-6A2F-808B655F95B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2573B30-A87B-58D0-5491-FDA2957876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56F407E-ECE9-9E37-9884-7AFE7FBDF5C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DC49118-7D35-F68C-2500-E589FCE06E8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6CDBC58-4FE1-B3B8-2042-F7CA45FE1BF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3093E7B9-856E-3E0D-668B-F29DE32A26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0AE8A82-10FB-7D35-123C-23F6CCBEC88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33A4D5C9-1861-94C1-7038-F76BF6757E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2DA0C24-3958-978F-0A31-B1ABDF69BDC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ABECD81-7F77-05FC-BF2A-834E2DEFA4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62707513-F436-32C0-FEA0-0B6AC946FB8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FE0DF1A6-D72C-A823-FD3A-10A2DD689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D250DF2A-5818-BBFE-D889-B76213B90E8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47A0503-5A80-9883-AED8-D15177799EE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613311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Slide_2">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9" name="Content Placeholder 2">
            <a:extLst>
              <a:ext uri="{FF2B5EF4-FFF2-40B4-BE49-F238E27FC236}">
                <a16:creationId xmlns:a16="http://schemas.microsoft.com/office/drawing/2014/main" id="{99088586-E7D9-0274-F6DA-711446356839}"/>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Placeholder 1">
            <a:extLst>
              <a:ext uri="{FF2B5EF4-FFF2-40B4-BE49-F238E27FC236}">
                <a16:creationId xmlns:a16="http://schemas.microsoft.com/office/drawing/2014/main" id="{B3ECECC3-1AE5-10C3-4C6E-74D1D5D11911}"/>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3" name="Group 2">
            <a:extLst>
              <a:ext uri="{FF2B5EF4-FFF2-40B4-BE49-F238E27FC236}">
                <a16:creationId xmlns:a16="http://schemas.microsoft.com/office/drawing/2014/main" id="{F7DBA8A6-4BC9-AAE6-D20E-F031EC3A7BAE}"/>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700C01EA-5EF5-94EA-F7EA-D8A0E5E1EC8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1EBB106-BF41-6050-919D-57FACD53BB3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1E4005-514D-1495-720B-7F467E67A4F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0D6AEDD-2385-B81C-057B-E9C5BB97D0A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683869E-2A78-4CBC-1507-151F1058180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2D9B988-06D6-0421-5246-C468F1F654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5EDFBF9-C50D-6842-A7C1-E10C0422BA3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73EC3D0-94B2-B345-9E4C-1E746A36FE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1297D6C-108A-3BF8-29D3-B6B8D0CE268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958D85A-722C-34E0-5161-C19B53C752A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4BA739C-0BED-5EDD-3735-03D5DDEA2B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89F3B6-7825-06BF-B9D7-B8E9D1CEBC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8D6F54D-FE3D-D497-3533-6E957A2084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C01B1A-CE42-2F89-33B3-5F6BBD55328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CF93901-050A-9B01-3AAA-D74BCDE3A01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84C4D51-2ADC-D3D5-9847-1201B4F8E78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779180D-A1FB-0946-79AF-FCA23CB2B36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1A36DDE-6B89-29A7-1A2F-0021BFFCE4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1099936-A84A-B49F-B5D8-DC6A1C55181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0732062-3210-AEC7-F54E-93A8FF838AC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2964A7F-ADC8-05C4-23A6-AE8D46D6F210}"/>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590828-7277-C560-D158-DB98D34B2492}"/>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A808CD5-2800-9D32-EB31-8CA77B7F4AB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40940BD-D908-4EE7-9AD1-6046681D5D68}"/>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368959F-F172-9BDD-FBE9-28BE4C3E14F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A80A2526-754E-BC51-270F-1CEFFC456A2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AC0AA92-ECD5-C207-7DF6-D9D486B3EF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6339910D-8533-EE00-B3AF-DF6EDEC5C97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B16B19F-A7E6-C430-C43E-E8F5A1A16F2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26066C0-A9F6-9DB5-A3A6-5AD96E0DBB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4153A18-B143-5FD4-786C-8FE27265DB7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1D0D121-2760-C33A-9CC8-67158A03010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6910231-C8AD-B565-2284-BDEA24C7C86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F88CB0A-C418-2346-9753-7DC4A164CF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25191FE-F8AD-BD11-12B0-DE1847419D9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1B62D42-BC4B-84AD-D4FD-432C3B13499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6CBD282-C7BE-C2D7-43D8-6E01611CCC7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426D441-6C46-C342-9325-214FE13BECC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506D11D-CF1D-FEA4-7742-F073C865436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1A17D7E-4FB3-B031-9224-87F55DEF8BCF}"/>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D6EE2B9-E4F2-C0CE-D807-015DE6095722}"/>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FFDA11B-5E83-B163-31F5-5F3C691C63D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38AC09A-D88F-F720-2148-DD011A57C77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9FB46C3-7926-EEF5-4212-23510244604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5E0CD61-BCD2-E19D-3421-4E01DE6C7E0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790501C-80D1-1F62-005F-CF206EA6A1E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E9F1BE8-A5CA-6B0A-9E6B-5BA56D214FC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DE80EFE-15E4-6A99-E80A-45E65B7D0B9A}"/>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BF2C5D22-2515-4901-F22F-6EFB7826533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CFE834C-6256-F2C9-4AC3-E93294A1BD90}"/>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9C0BA23-3F0C-E7F7-2901-0B245399A92F}"/>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AC0729-ADE2-6226-A161-525B261F914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A338BFB-15D2-72A8-F7F0-29A4EBD1A7A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B9E8351-AC29-F802-DDFA-29AF05AD28E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E94C6F4-5FBF-1E5D-8284-71C77EDD1A1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72596D2-2D46-C570-5782-88572676719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B587FFC-48C0-4C98-3578-9679793FA5F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C7AB055-5CB6-D805-417C-FA31CBE0E7C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1E5D2AC-F841-DCFE-3293-DA3A7C3A550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8066-B0C9-DA5D-3896-3479E80389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43636206-2ACD-3DC5-2960-69BCECE548E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3BEADD0-4DC3-DA9B-7F0A-CD066CC1ABF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FAD8A91-F969-B407-EC4C-665F0863DF9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0D9C96F3-5893-97ED-6654-8AD8A380A80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444015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Slide_3">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3" name="Content Placeholder 2">
            <a:extLst>
              <a:ext uri="{FF2B5EF4-FFF2-40B4-BE49-F238E27FC236}">
                <a16:creationId xmlns:a16="http://schemas.microsoft.com/office/drawing/2014/main" id="{CCF08AD0-AE77-3039-7CEA-D90642EF6A5D}"/>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D2DA59C-4523-11FE-0AFC-93AD51833590}"/>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5" name="Group 4">
            <a:extLst>
              <a:ext uri="{FF2B5EF4-FFF2-40B4-BE49-F238E27FC236}">
                <a16:creationId xmlns:a16="http://schemas.microsoft.com/office/drawing/2014/main" id="{194268A9-84A4-A222-81F4-94BAB600872A}"/>
              </a:ext>
            </a:extLst>
          </p:cNvPr>
          <p:cNvGrpSpPr/>
          <p:nvPr userDrawn="1"/>
        </p:nvGrpSpPr>
        <p:grpSpPr>
          <a:xfrm>
            <a:off x="942530" y="9445907"/>
            <a:ext cx="3788430" cy="932658"/>
            <a:chOff x="942530" y="948344"/>
            <a:chExt cx="3788430" cy="932658"/>
          </a:xfrm>
        </p:grpSpPr>
        <p:sp>
          <p:nvSpPr>
            <p:cNvPr id="6" name="Freeform 5">
              <a:extLst>
                <a:ext uri="{FF2B5EF4-FFF2-40B4-BE49-F238E27FC236}">
                  <a16:creationId xmlns:a16="http://schemas.microsoft.com/office/drawing/2014/main" id="{92ACC6ED-9428-89B5-FA9C-1BB2156CA4A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88B76D6-2E14-33C7-B78F-1EC37F60811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DB099E-E20B-BA7A-6CED-B3DF1266967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34C6F86-0328-8F1F-6AE7-F496C581AB8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8B1D4B1-6A29-A6B3-1BC1-912171AF13C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9124F3F-1EA8-AE00-E2C6-034E62316B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03CCB9E-427E-C996-1860-FEB013F5CC05}"/>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CC173BE-0C13-1B65-D711-E295695B11F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BF88002-07FB-DA3A-749F-C57CC3C46B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EAA800-95B5-A2B5-E5BB-40CE3D2460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76D24A3-17B7-F498-F86B-394D25753AB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874BDC86-9FAC-BA0B-D8B4-D0E094DAE8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4D0E99C-B859-509B-80AB-0F51003C1A6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D4EDF19-89AD-1D88-E8B9-8080A2DD800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9D4EE8-6E57-1E3B-DD79-F843F49D5A9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17EAF60-928A-26D2-FEBB-B96A7E42C45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E7308DF-0960-E689-F971-9448EF09682A}"/>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E7C50C-BDDF-88E5-83AA-C9A79A30E2F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E65AD6E-3489-A7BE-016B-60DBFB6C397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241B43F-E51F-A017-C32D-84008675EC0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1ED5E-CB36-92B4-731B-0DE6908E368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F6023E3-17C3-DC17-EBEB-376C467DEB4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FF0AACC-DB6D-C4A6-C9A4-63A30CB89732}"/>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D3D6FFF-419C-6118-E395-1078BF9FD2E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2F6797-1153-C752-616C-EF75C72E352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8663FA1-D652-DF18-4CB2-1E24AE42047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87425A2-9105-6A3D-E86D-3DE3B00F0BB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B949CBD-43B9-278B-4A48-6235BAFB7D42}"/>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CFC2C0D-204B-E51E-972C-3281740EBB1C}"/>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B3B94A7-997D-BB4D-537F-082C5DFAF37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3B73882-7F3F-CBBB-ED10-2CB92239892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4794813-0C94-4E4C-6223-E09379D55DA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8CC63EDA-AFF6-E5D9-F08B-5CF820ACA37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9F918C3-7165-D7A1-387B-CE4EB5FE8DA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FC1B7CA-303B-F742-E0C1-9B2E61B737C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F080484-3987-A267-5B83-249BA30BD3E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19AC4-3E4A-45F0-80FA-56249BCE715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BD02E4C-E8D1-0BD9-B7A5-5B45FFE9259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A2F065C-BA93-E77B-F277-B77BE63A6F8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5ED11587-54D7-A044-1537-FFD1F4A7727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DE390C3-CDE3-94BB-F51B-7A31CB212460}"/>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187B068-971C-DA80-2DCD-C012DF07CC8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CA35C47-9EAF-997E-B1A1-AB2B2AD1C5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13A72AC-C6D4-F083-C684-48A4D203AC4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71649EB-B408-14DA-71CE-1B86AD2F388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6B55F4A9-2568-DCE5-7A1A-003645FE276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5FB62B2-462A-1AE4-7994-2FC51F84300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0C1C9DA-D78A-AE43-979D-7E34797AE7B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8232A0-B7A9-BD8F-3125-1DF7F54AD8E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335FE49-52ED-2963-2877-4A67B40E9D7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5A76C4E-D80C-49B1-AFD1-6E6F9C26D53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47DECF6-88CD-DF95-CEA5-3729769E9D7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01207A2-A985-420B-7F40-F432294A89E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C156192-18CA-754C-7187-41BD57E57B0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88AFE46-7D0D-6F51-BA2D-427D6635B2D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AFE4763-5556-4155-765C-48D8F9CDA91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ACF5EFD-97EC-9CA8-2130-778B369DF2E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FEE3034-5AE9-B046-160B-9459BBB7791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7ABFA98C-67C1-C42C-A0FD-A69C90B4C5F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1682B3B-607A-93AD-6FD9-8D31BC7993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03D115F-EA5F-7ABC-8D5D-E0A2C8140116}"/>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74CFFDC-71B7-61CC-4316-80AB99ADEF7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E793E4C-6BF9-E4C7-E26E-838650FC55D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D27AF5A-1D48-36F7-3605-0A78BBB943B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69160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Slide_4">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12" name="Content Placeholder 2">
            <a:extLst>
              <a:ext uri="{FF2B5EF4-FFF2-40B4-BE49-F238E27FC236}">
                <a16:creationId xmlns:a16="http://schemas.microsoft.com/office/drawing/2014/main" id="{129BC899-BC8A-C9F0-AA45-2200DDE86713}"/>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9B4104CF-F2F2-8540-DBF1-5F3F08BFD9C4}"/>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4AB300CB-4C11-09E2-E2F2-40FE22785FC2}"/>
              </a:ext>
            </a:extLst>
          </p:cNvPr>
          <p:cNvGrpSpPr/>
          <p:nvPr userDrawn="1"/>
        </p:nvGrpSpPr>
        <p:grpSpPr>
          <a:xfrm>
            <a:off x="942530" y="948344"/>
            <a:ext cx="3788430" cy="932658"/>
            <a:chOff x="942530" y="948344"/>
            <a:chExt cx="3788430" cy="932658"/>
          </a:xfrm>
        </p:grpSpPr>
        <p:sp>
          <p:nvSpPr>
            <p:cNvPr id="73" name="Freeform 72">
              <a:extLst>
                <a:ext uri="{FF2B5EF4-FFF2-40B4-BE49-F238E27FC236}">
                  <a16:creationId xmlns:a16="http://schemas.microsoft.com/office/drawing/2014/main" id="{64C747ED-5CB4-CC38-3CD6-8687F97DD31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7805FE37-A672-98D0-A141-90CDE9DAF55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4082DB5-1BEA-56B9-471D-EBEC713F583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26F50B4-0BC9-D84E-E6A8-699A21C1C35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8FC7D904-8BA2-4668-4B2C-B033B2FB9E4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0E2535F8-3889-69C7-F6AE-CE6982FE7910}"/>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076463F9-A8DC-6DEC-C244-2F17DD85156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DD5EC1D5-2358-51B0-6A94-6B6CA17635D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4945D0-039A-1F6E-81E5-0BD0C2160441}"/>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7E1172C1-271A-F856-3550-F597458B6CD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AC901331-266D-8B57-43EC-2027E7AF31D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EDC5195-AE2A-FDA4-5F73-4D8E6309A1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44964D6-8178-28D6-B5B6-DCAB4A45963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7E10EFA-8FEE-CB5B-B73E-1C4A9442471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4CC4FC24-4508-08A4-478A-446AB3971BA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DBD1F87-FF83-EAA6-9A0B-633E048B10A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6115499-1A0B-999A-9501-167ABB63E22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9FE07F4E-C53E-5CBF-3D8A-D88AB49C21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34B6830-C1C0-18AF-6554-F8072250BA95}"/>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90BC0DB1-2885-1B9C-3525-3EFDB305EA2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CCD98777-A8AF-5670-81F1-615A93CCAF3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A6400E2-12FD-F7A0-A88C-0DA8DEDFE6E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B115646-0A22-6055-D817-7E7BC561C6E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3535F59-4E21-81DB-2398-3DA262BDEFC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388FC1AA-243E-2588-99B5-B82BA026263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750955E-9B67-2BF4-AAA3-A2E82AB1367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3E869296-F541-A760-EF09-DC88AF2996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A349ADEC-BD04-F2D5-FA4D-5B24A0843F1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93D25A49-E3BF-AACC-75B9-934958E14EF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08EA0972-CF0D-B730-CC6E-313E10328D6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0DF256B-AE93-AD10-3A90-3CEB0FB36CB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E90681A-C662-56C7-74BA-B6077EF3FA3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C9AB7951-9447-EF5E-640E-608A2311E68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5942F3D-74AF-FD41-FF3C-CC2FABC52B3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D5368FB5-E9A8-565D-5136-CB397CE43AA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0F1D05DA-F2A4-FF6D-BC7B-9AA016D134F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5DCC2E2-CACA-1C54-9C2C-329869EEE37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0D765AC-CAF5-6625-FFCB-69D66D68EE8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12F1AF4-415E-398C-78C9-543323F4F21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0627CE57-B3A5-89C4-9EF6-D02B19B38C4A}"/>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67B8A233-AE47-7C49-2750-561E8D2B501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725DF93-87B3-EEB8-5CE9-2D8AF066EF3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3DA8F88B-EA7F-968F-3604-3461D000F1F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623395-76D1-3A70-2915-CF538A22FEC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0C4C498-566B-BB87-3D77-962027AEDE0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F63B878-315B-2BAF-00C4-E8AC213C5A8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0876823-F1D7-E6ED-1258-5EA05D34C83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1072C72-01E7-A5FA-547B-5FE1FB26FDD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A32C3BAA-F24B-149F-12D3-3F2121B520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B5BC864E-2C34-9BED-1FD6-F16706A6EC9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FF6A5E0F-161D-9E77-F6C9-0F4C356127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DD73E0FC-F567-96C4-EA63-EE8D49CD7756}"/>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E1B6E5D-261B-FA0D-86F3-F0775AEE1F8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189E040-8AEC-EF3F-1935-B0855FA0321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A3B6DCE0-EE9D-47B7-83B0-4B545B9E170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74EA01F5-3A92-0924-FBAD-935C5F0511E2}"/>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F1832AB-D264-72F0-434F-1D0534E22879}"/>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5210095F-C4DF-1100-4B56-C28B45FEE87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02060C69-5313-209F-7BD8-CD350AD91F2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754C9811-0CEC-A2AD-5B28-8005ADA6936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FF474235-5EFA-B8D2-EDDA-4096FBD3AFE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C1DB73-1C9E-9C29-B861-56A87D09C35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355C03-5A17-28FD-2968-C6F4B03C0EF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C61A3F5-F65D-AF81-98BE-1D8A38C9C21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930104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Image Slide_1">
    <p:spTree>
      <p:nvGrpSpPr>
        <p:cNvPr id="1" name=""/>
        <p:cNvGrpSpPr/>
        <p:nvPr/>
      </p:nvGrpSpPr>
      <p:grpSpPr>
        <a:xfrm>
          <a:off x="0" y="0"/>
          <a:ext cx="0" cy="0"/>
          <a:chOff x="0" y="0"/>
          <a:chExt cx="0" cy="0"/>
        </a:xfrm>
      </p:grpSpPr>
      <p:sp>
        <p:nvSpPr>
          <p:cNvPr id="11" name="object 10">
            <a:extLst>
              <a:ext uri="{FF2B5EF4-FFF2-40B4-BE49-F238E27FC236}">
                <a16:creationId xmlns:a16="http://schemas.microsoft.com/office/drawing/2014/main" id="{1195EDD9-5DCF-E587-8C4A-A05B7E78D324}"/>
              </a:ext>
            </a:extLst>
          </p:cNvPr>
          <p:cNvSpPr/>
          <p:nvPr/>
        </p:nvSpPr>
        <p:spPr>
          <a:xfrm>
            <a:off x="11490414"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BB7F0C07-D2DE-A9F9-3478-D3DCEC89D766}"/>
              </a:ext>
            </a:extLst>
          </p:cNvPr>
          <p:cNvSpPr>
            <a:spLocks noGrp="1"/>
          </p:cNvSpPr>
          <p:nvPr>
            <p:ph type="pic" sz="quarter" idx="10"/>
          </p:nvPr>
        </p:nvSpPr>
        <p:spPr>
          <a:xfrm>
            <a:off x="11757918" y="0"/>
            <a:ext cx="8346182" cy="11308715"/>
          </a:xfrm>
          <a:prstGeom prst="rect">
            <a:avLst/>
          </a:prstGeom>
        </p:spPr>
        <p:txBody>
          <a:bodyPr/>
          <a:lstStyle/>
          <a:p>
            <a:r>
              <a:rPr lang="en-GB"/>
              <a:t>Click icon to add picture</a:t>
            </a:r>
            <a:endParaRPr lang="en-US"/>
          </a:p>
        </p:txBody>
      </p:sp>
      <p:sp>
        <p:nvSpPr>
          <p:cNvPr id="15" name="Content Placeholder 2">
            <a:extLst>
              <a:ext uri="{FF2B5EF4-FFF2-40B4-BE49-F238E27FC236}">
                <a16:creationId xmlns:a16="http://schemas.microsoft.com/office/drawing/2014/main" id="{31586CE1-277A-D00B-7415-EC9E5EB24040}"/>
              </a:ext>
            </a:extLst>
          </p:cNvPr>
          <p:cNvSpPr>
            <a:spLocks noGrp="1"/>
          </p:cNvSpPr>
          <p:nvPr>
            <p:ph idx="1"/>
          </p:nvPr>
        </p:nvSpPr>
        <p:spPr>
          <a:xfrm>
            <a:off x="933920" y="563404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1">
            <a:extLst>
              <a:ext uri="{FF2B5EF4-FFF2-40B4-BE49-F238E27FC236}">
                <a16:creationId xmlns:a16="http://schemas.microsoft.com/office/drawing/2014/main" id="{416B0A64-95EE-C813-949F-4460013DB9CF}"/>
              </a:ext>
            </a:extLst>
          </p:cNvPr>
          <p:cNvSpPr>
            <a:spLocks noGrp="1"/>
          </p:cNvSpPr>
          <p:nvPr>
            <p:ph type="title" hasCustomPrompt="1"/>
          </p:nvPr>
        </p:nvSpPr>
        <p:spPr>
          <a:xfrm>
            <a:off x="857721" y="2861350"/>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grpSp>
        <p:nvGrpSpPr>
          <p:cNvPr id="2" name="Group 1">
            <a:extLst>
              <a:ext uri="{FF2B5EF4-FFF2-40B4-BE49-F238E27FC236}">
                <a16:creationId xmlns:a16="http://schemas.microsoft.com/office/drawing/2014/main" id="{4A13AF6A-F4A0-AF23-894F-41A151866C4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59D9ADA6-FF07-64A0-7BC0-456DD27D861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A992FE5-F75A-C303-AEB6-EDD5D94CBC4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0DF16FE-C77F-8EE6-92EC-960BFDD53B0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785B341-E332-8B88-DE92-C9A42E7627A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48EACC0-140F-38E4-E9FE-4B2215F8B462}"/>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0587D6-C572-8F69-D24F-01D107BCFE6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74D3EF4-96F3-2AE7-9149-86DAA6CDD1F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5B11570-46D6-71FF-B586-EED57344611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64E4CCF-49DF-7966-DB1F-2C718412D70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F4EB13-B7EB-FA9F-5A61-6D1687A8D5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0557A90-07A3-04E9-D629-C916B68C8CC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5D2A5A7-3B25-6597-63C0-DFB3F4C711A6}"/>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ECCD23-B873-0FA8-8533-85100463086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C26AA33-6F77-E373-0B30-617CB8796CE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F49D551-0867-E569-DD47-0A7511CF3A25}"/>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92DFF4-3A7B-4F95-82A0-10F973DFCC4B}"/>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92D9950-AC95-4F0F-C514-615AAF6A95D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FA33D8D-F577-C148-16F4-2E37D7D7AD2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728B483-CFAF-281E-C6ED-4A89A76D2FB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29F1C99-3E13-825A-BCB5-96589E8D554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0158502-7214-61A6-7E5D-2ACE4D75742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448E351-74D3-5A3D-8914-FD6D0D112AB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EEACCE0-80A3-B091-2E26-741E062BD20D}"/>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43925F5-A945-79E9-5AF6-971F8A3CC0C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66AEA55-C16C-3A43-C3DD-55143FFA259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9F44E64-4135-31E3-9842-FAF6DA568D7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F6DAEC6-3FC3-8DA3-C813-1366C93F44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5EEB5D7-F092-6E5F-2497-22BC35636A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2406CCD-B4D0-C1E3-30BE-BB8C2ABD755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6DE8075-056B-DCDF-351B-11C07B7E918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3A55E4D3-399A-6F1B-535E-25DD9454F50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5EE12AD-8C16-AEEE-B72C-03F9BCAC11D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180F75C-D412-B44B-6847-E54A23DD0E5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27A44F7-5EFA-6B6D-C11D-F1BF612014E6}"/>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BAE0A7E-B781-900E-ED53-660D217422B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397267F-C854-01EB-87AB-3151F9D2D7E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AC102A1-BD07-22D4-C96A-2188CE41CF9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E909525D-E7B1-2254-009D-64646A09EC9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D563CD-B340-F58F-91A5-6AD0AAA74E1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2E6ED29-B771-B9B3-9AE8-41D2CE2C363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B139C0A-35B7-E25B-06B6-C4A844D31A9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C7E9DBC-A7A7-AEEE-F47E-8CA56D2F222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E1BB21D-C511-94D5-89CB-267DE6B52A61}"/>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BF02BD8-FEC5-82B3-55DA-76E4A1F6437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6030DD0-7D80-F8D9-B30C-F98F504A6DA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22FE642-2B77-049B-DBA6-3397E0BC006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D1583C1-4776-1D95-4937-01318B00801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29C81D45-0A8D-B516-D08D-C0F72BC180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2B67DEF7-ACF9-BE2B-D31B-0B1AC86C51C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022EA2D-9D96-833F-EAC1-C1E982218D1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2195191-C523-9B19-9CBF-EAEB2B71CB7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814201A-083A-04F2-6050-DC3A0ADF2A6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6D5C5F5E-514C-1817-3514-F79958E8D66C}"/>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5B2D70FB-4B0D-4061-E172-56EB42DA28E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D6DB3A08-73E9-4270-D041-85F10573B68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7127065C-ECF8-BCA0-536D-A4DFB86973C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C7954B5-A57F-DE55-CBCC-8818E3F2E7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FAE6D8C-1CC3-1D2E-2DC1-57754351620D}"/>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EBAFC76-31A6-7312-10E4-99AA977996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255125B-06E4-75FB-2FC9-1A284EB055A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14BB1F0-EAE0-0B6D-F994-8CBBBC9EAB3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2E58D9DC-61AA-59DE-1BC4-7283C96CAF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CAE57E06-DC80-E8F5-2377-51D4F31D241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260B75B-FDB9-6186-A90D-6789685FC0C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Image Slide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6594EC-86F2-88AC-B1F2-BCDEB55EAC82}"/>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B5A4A925-B42F-2EDD-5915-96A261A92FF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6A516A6-489E-B587-1EA9-BB7B1A42471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9418414-51CC-CDA1-BEC7-9A1D535C58F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55B5A88-447C-9AAA-8029-4DDDBED5D05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6B9E78A-9F70-C735-37DC-8869FA39EDBA}"/>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16C7E11-2E2B-92CF-7CE5-FF98891E5DE9}"/>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513E7FB-6431-2063-C563-D7A5D55E012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0E7A608-96C3-53A4-0965-ADC77DE5D3F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2776860-0BDA-6069-81A4-6EFD1DC068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8374288-BD3D-BBAF-0575-944B80796FE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6435494-8D88-6ABB-4322-D1169856966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34ED6F4-2297-84CE-9C4F-30BF6851836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FED017-77BB-6548-DB1D-CCB5CC2BE4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4FD0EA-A6BB-4152-899C-A51A46DD8FF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FA88B52-D1D7-72BD-9399-9E360E952E8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B999089-6BD7-9CF2-E21E-8CB66F9E1E2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988ADA4-2BAA-2751-D041-52FA3294233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825DA0-5506-E13B-FF42-EF1E031703B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3EACA18-CFF7-ABB2-4461-9B00BF8C380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7FA84ED-4EA9-AC35-970C-92B8BB45B2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6774363-066F-7656-CFFF-6AF8C7AEDB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56E870F-EF1C-5246-BAAA-854C21F3BCB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4B4F6BC-F9AB-F6FA-47B7-3B67357C7EB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457CB4-31FB-05AD-2F93-823FD088316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D8AB166-E9EE-0F9D-5A96-E760DA342A2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E934E7-DD4F-03E9-B9E0-4C73F313DF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BC93F13-D41D-06F3-084A-5157216C6FC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8D2B3F4-638C-E064-7083-18232DAA18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4B7DAB1-9C73-EC24-3EE9-692D7C278521}"/>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7AF6C38-1892-D195-B397-43EC25F3F8B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E62AAE4C-6CB0-DF00-3828-E028B3F3D58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F344CA9-7B3A-75CE-AABE-20A130F8E4C3}"/>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14418B49-3BEB-4248-7E12-16F5A13E0F4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D335AF9-A4CE-54DB-CA11-86441389E9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8661A92-C2F4-4A5F-D0EB-50A5FA1F01D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417A1F5-1E65-3628-94CF-07C99FC08AA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B6BDE58-A7AB-E90D-8BD4-784A86E745E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EF575C9-57D4-4595-26F6-543F9CDB87F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77330394-D7E6-39CB-7162-EA8E9FBAAE9A}"/>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457B229-CCAC-CBA1-C848-EDEE57D7EFD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1A2386E-99D3-1FB5-FCC6-9326DE2C72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7C0BEA2-1F1F-1D42-D3C0-7596F7FC1AB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8E55D54-AF3E-AB64-4144-44BF13E6AA5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B37764F-8225-C2B7-FA85-1DFA923C3F6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096E45EC-AA60-3C8B-9883-B06C8A99938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30E2935-A752-5F3D-B0AB-1EDF247E0FE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B76BCFC9-969D-B5AA-DECB-9E6AA2F54CB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4A0ED77-4E74-412C-8176-6F57B99BFAD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19F5785A-0F57-8C3B-7AE8-90F9B53945D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AEBB2C1-2AA7-B1C7-829C-112CAD7F742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21091E8-8DE1-013F-933B-37208D40F70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BA8880D-8CCE-703D-F284-9461EE7E44B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F9F74BA-BF4F-A7A0-DFDA-77244EFCFF8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1B6A6D7-2B72-4061-8DE0-710B5258BDE7}"/>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1F1467F0-A5B0-0FA0-B620-6189BAC13209}"/>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C9188EB-2878-E4F0-859E-89A822D2EA8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D7DC027-301B-7385-534A-0817CF67ECA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395619D-2F6C-FB5B-0AC2-6D8066B2793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DB29ED4-4190-927A-D35F-EAEE16C6EBE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3EE5B75-5FBE-7498-F54E-87390ED586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1E59D88B-426E-DC96-529E-B48BC58F87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FCD7DA2-F201-5C51-A13F-DA8D09D5ED0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00ABCDA-CD1D-2479-DD94-AADDFB760D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2D8BF36D-F057-7DB1-E6F6-86230C0A2C59}"/>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object 10">
            <a:extLst>
              <a:ext uri="{FF2B5EF4-FFF2-40B4-BE49-F238E27FC236}">
                <a16:creationId xmlns:a16="http://schemas.microsoft.com/office/drawing/2014/main" id="{2418B32C-4041-FB93-A954-CA60B3ACC7DE}"/>
              </a:ext>
            </a:extLst>
          </p:cNvPr>
          <p:cNvSpPr/>
          <p:nvPr/>
        </p:nvSpPr>
        <p:spPr>
          <a:xfrm>
            <a:off x="8337306"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0" y="10374"/>
            <a:ext cx="8348400" cy="11307763"/>
          </a:xfrm>
          <a:prstGeom prst="rect">
            <a:avLst/>
          </a:prstGeom>
        </p:spPr>
        <p:txBody>
          <a:bodyPr/>
          <a:lstStyle/>
          <a:p>
            <a:r>
              <a:rPr lang="en-GB"/>
              <a:t>Click icon to add picture</a:t>
            </a:r>
            <a:endParaRPr lang="en-US"/>
          </a:p>
        </p:txBody>
      </p:sp>
      <p:sp>
        <p:nvSpPr>
          <p:cNvPr id="16" name="Content Placeholder 2">
            <a:extLst>
              <a:ext uri="{FF2B5EF4-FFF2-40B4-BE49-F238E27FC236}">
                <a16:creationId xmlns:a16="http://schemas.microsoft.com/office/drawing/2014/main" id="{314101DF-1D0F-8FAF-5FA2-93517F558DC5}"/>
              </a:ext>
            </a:extLst>
          </p:cNvPr>
          <p:cNvSpPr>
            <a:spLocks noGrp="1"/>
          </p:cNvSpPr>
          <p:nvPr>
            <p:ph idx="1"/>
          </p:nvPr>
        </p:nvSpPr>
        <p:spPr>
          <a:xfrm>
            <a:off x="9564134" y="374928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0E34B44A-7A8E-F500-20CE-D4E64B0EF12C}"/>
              </a:ext>
            </a:extLst>
          </p:cNvPr>
          <p:cNvSpPr>
            <a:spLocks noGrp="1"/>
          </p:cNvSpPr>
          <p:nvPr>
            <p:ph type="title" hasCustomPrompt="1"/>
          </p:nvPr>
        </p:nvSpPr>
        <p:spPr>
          <a:xfrm>
            <a:off x="9564134" y="926588"/>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spTree>
    <p:extLst>
      <p:ext uri="{BB962C8B-B14F-4D97-AF65-F5344CB8AC3E}">
        <p14:creationId xmlns:p14="http://schemas.microsoft.com/office/powerpoint/2010/main" val="1918808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Slide_1">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272416" y="0"/>
            <a:ext cx="19831684" cy="11314593"/>
          </a:xfrm>
          <a:prstGeom prst="rect">
            <a:avLst/>
          </a:prstGeom>
        </p:spPr>
        <p:txBody>
          <a:body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0" y="0"/>
            <a:ext cx="272416"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27621F5A-34B2-5B0B-DF04-8FC10B6BAE6A}"/>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C8A9F67F-A954-8A39-1E0A-7BBE8AAA62F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4CC091BE-3062-984E-5030-39E718C3F03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07721C44-B696-CDA6-BD80-6D6225FD90E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93EFF57F-632B-6AD4-C0DD-19356E69C05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B013997-0A59-E00D-8CC0-5C7BFD4C59E1}"/>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8548636-01DF-8A75-16B4-90483B7CD5D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A4284C2-6BC8-2B75-D3E4-32A3082A8C0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7C3A264-3CF5-E57D-4364-C75E19D3881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BC6F84A-ECEA-34F3-47E7-7154F4DFD4A2}"/>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ECFC9E9-5E6E-BF15-B10D-3B2A6DBA3B5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C8D419C-2CE8-76CA-7D47-6CA6E67B370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E0318A-DC6F-A0AC-B7CA-5C276849804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E1453F-94BC-E620-E64A-491DBBC55FB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8DE933-CF5D-117F-F94F-7B552DBB7B7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2C4D4B4-2F2B-3E3D-EB6F-E8C78604B829}"/>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C02E336-8D2D-4F82-D5A2-3F7815FA5F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8E27325-AAEC-879B-A302-67EA8507D44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1CA2C21-BA4E-8A17-73B2-5439AC81F373}"/>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FDC350-39A5-8EB7-C9B0-10B66DF2ED1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4DEAF4F-EF8C-933D-0447-D12435424E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0C31ED7-9544-D748-DE0D-7E0F6382640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612B008-CFCF-737F-1FE9-FED5F55A5E1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0431CD9-71D0-C7CA-A1CD-2B5AE2C9291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29DEF989-91C4-3BBF-9CD8-6DD332E6F53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B7AE6057-80D5-48D7-AA3F-CF9F4E6A1380}"/>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9E0397A-EC17-3606-090F-0B6642A2C31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9A86319-C633-1C38-4BDA-6A68C9221CB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C57767F-BD18-0CDD-8220-1AE34ECF439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340509E-90D7-0640-F4CB-A5AA4215C36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A5F57237-9ED9-8573-433F-D1C20B9A216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EB90C4-3186-02B3-B7FF-C60ACA1129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8E8EF925-E4C5-BA39-CE61-A28E082C057D}"/>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37286BD-27BB-AD6B-77AB-7D1B7D79F1D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9B2B39B-A352-B5EB-6FFA-53F801A25DD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4291F76-33FA-ABF0-E424-220A6521FA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9585CA0-D82C-BB17-F1B6-FDC14714BCC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149AB72-0897-BDB1-07CE-383077F8BE54}"/>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727A564-8F28-D493-E471-192FC87FC71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95B8A7C-E9D5-BF06-7162-2C9A6FA4BFF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E84123F-E480-CC7A-1BE4-EE5A74947FD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DD73CE1-3BD5-12C9-0BE4-CE50B8BE2C1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D9C1BAB-6F4C-AB48-E7BA-970208A3810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27874B0-3FC4-17AE-1D6B-1E502F7081A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FA0305-7243-6733-07ED-2CCC3B7028A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10A16D7-A892-CBD8-0191-F5E173F5B876}"/>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CF7B377-EAEA-E44D-D767-4472F162753E}"/>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7E50AD87-0934-8EA3-F414-8F54BF91413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517AB7D-8125-A312-CEFA-A8A558C28F72}"/>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C39FA4-7394-532D-A3F9-23FFEF4A35B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7A06C922-516B-F87F-1B4E-CEE7D18C418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7B5A816-1896-2EA9-EF24-3430DFE0ECE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5E9446CC-691E-0545-EC17-41F8FF3ED6D2}"/>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E570D3B-47BE-EFE3-7DD5-3F3B8A6CD4B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2049010-42AA-EB3F-336B-B94A137789C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138ED52-01E3-14C9-DCFC-5E5B58BC924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FE72A42-7658-7A26-8946-9CC68237CFD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B8D963A-C2FE-51BD-EBF4-F091F19F621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CB8814E-52DE-79CD-523B-E73BC522F56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D785BEA-2A1B-CFE6-F65F-EB684C6F687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01E3FE4-F57D-1C9E-E987-7E6504295DE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4F358F5-AE4B-DFE0-318B-A6522A0AF4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3975D7A-A235-23A5-883E-2D071F7CCDC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7912B37-F391-F2C7-D995-FA689B7DE16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4DF128F-0988-BFA6-DE54-FB9A020D908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600472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ly Slide_2">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0" y="0"/>
            <a:ext cx="19832400" cy="11314800"/>
          </a:xfrm>
          <a:prstGeom prst="rect">
            <a:avLst/>
          </a:prstGeom>
        </p:spPr>
        <p:txBody>
          <a:bodyPr/>
          <a:lstStyle>
            <a:lvl1pPr>
              <a:defRPr b="0" cap="none" spc="0">
                <a:ln w="0"/>
                <a:solidFill>
                  <a:schemeClr val="tx1"/>
                </a:solidFill>
                <a:effectLst>
                  <a:outerShdw blurRad="38100" dist="19050" dir="2700000" algn="tl" rotWithShape="0">
                    <a:schemeClr val="dk1">
                      <a:alpha val="40000"/>
                    </a:schemeClr>
                  </a:outerShdw>
                </a:effectLst>
              </a:defRPr>
            </a:lvl1p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19831685" y="0"/>
            <a:ext cx="272415"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4ACDF99B-ACD7-0ED8-69E9-23AE5515B825}"/>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4F704DC9-DC66-0DA5-302E-F4201868440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8C68FE2-4626-50D1-EB3F-F5D16497073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F9DF91E1-743C-E192-18BF-E7C07AB081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CB827B8-CADF-7270-7940-E201979C8022}"/>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2554094-F4B3-2912-9921-CF9588DC232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6904210-8693-88BB-1767-CA027647137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A760F5C-B95E-5FDB-50CE-9EE82E15213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0D329F6-0853-17CC-4770-22CB6A8DDAA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56D7D9-BB24-885E-6773-0D98030BD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0B2D2F0-FC58-B3C9-3FDB-A7D26875385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8A44920-1BC2-BD13-4E63-3E3613CB539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B0BA5D8-399D-1D3A-ABB1-84186D3217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63F93E-4767-AF9B-1F8F-1B21407E9F2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F5515F-45EE-7797-74F9-5DCA2356D5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C811932-1354-1ACE-4DF1-3955F3DC2E8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5F9C57-3788-86DD-0D06-272226A0BA2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D1640B9-C8AD-AA03-4CF8-AB2A098F6B1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1B38B9C-EC72-6F64-A195-50A7BB255149}"/>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D578260-A631-9C99-9B6A-DD4965F08E5F}"/>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B129641-CB79-4416-7E31-17B34A3B560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FDAFB01-BD64-B445-86E3-14AD6F425D9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4782C0-D9F2-095F-505D-4F08AAA5DA4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CC3E379-0088-1353-9C8F-849FB6F8056C}"/>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02ECEC3-AD67-478B-A43B-8BB598CB800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5B72068-27A9-8399-A7F2-805A378CF0B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3750D4A-7AF9-4FB5-136F-DBC0B9D2E2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B9E5C72-500F-C2A9-42CB-BBC9C2381E33}"/>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749FDE0-E569-696D-7408-6EB3AB05B5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CB38CFF-AB1B-19AF-D867-356A14EBDB7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2C57E84-724C-C92B-FEFC-2DC6B4A79AB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E27C8DC-CA0D-E04B-C576-F967A1C260C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1C182CE-A2C7-C9D0-E2E0-B2B73FD9589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29B0826-3609-43AC-1F26-4EA77AE958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1DA8E60-A05E-3855-4AB5-F4548F49A53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46BC65F-4355-69C8-5685-F696E5395AEF}"/>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1788860-955B-FC31-32B7-33BD9328C78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27DAA3C-8267-F821-DD41-358ED226BC3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342CE74-BBA4-08DE-BACF-BC25F5FEF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B9024AD-4FDA-570A-7B7C-A28C2F021A5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5AC939A-0F34-FB12-ACF7-A6EB618C628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F7AB6AC-7FCC-EF49-0B5D-8A9FACFC0B6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4EA4BF6-3537-DCAC-D3BD-8418D6E7A5C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0998255-CDD3-E8C1-68FE-A9151B98C1C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3807C61-E62B-74B7-E267-9B0D37DDB34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DC1320E-EBC6-4622-0A9C-101AFA0BCAC7}"/>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4AF26D46-B956-E733-B0BB-0BF8B20B9D7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2AA89DBE-0C5F-C01D-F201-FB871BECA604}"/>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DB0FCA16-737E-04F2-E202-1C61DEFA964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36B168A-E747-C617-17CB-FD204715533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8F9EF38-A7B7-E3EB-51E8-432912B6132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81879-9F19-A138-6E07-48C9A8E4C53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95C5BCAC-5E6E-947D-1405-7E52909C576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0D6C31C-ACE1-E4F5-30FA-5C761749287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56D4C8EA-B7C8-8FE7-AADF-1F9101D79BDD}"/>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48A2A1F3-460D-D29D-7437-C6C043E6C53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8E9AE-5D16-C27E-1606-2E602891DB1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474B516-1465-537D-8865-302DB063D30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5B433D2-97C2-ED08-0232-F7232359DA2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34333EA-006F-7212-48B6-81764293470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B4FC398-8346-D9D1-E8FD-FD48780721C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CEC3F6A-B1E1-BBD1-4B52-F7F1995EB90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57946EE-3A53-18B9-1237-5CD3135FAAB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12181DB-FEDF-B128-B949-5C3D0635C9C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0E72D66-B5E6-44CD-475F-6686BF73C17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Only Slide_3">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6164081" y="0"/>
            <a:ext cx="13667603" cy="11314800"/>
          </a:xfrm>
          <a:prstGeom prst="rect">
            <a:avLst/>
          </a:prstGeom>
        </p:spPr>
        <p:txBody>
          <a:bodyPr/>
          <a:lstStyle/>
          <a:p>
            <a:r>
              <a:rPr lang="en-GB"/>
              <a:t>Click icon to add picture</a:t>
            </a:r>
            <a:endParaRPr lang="en-US"/>
          </a:p>
        </p:txBody>
      </p:sp>
      <p:sp>
        <p:nvSpPr>
          <p:cNvPr id="10" name="object 3">
            <a:extLst>
              <a:ext uri="{FF2B5EF4-FFF2-40B4-BE49-F238E27FC236}">
                <a16:creationId xmlns:a16="http://schemas.microsoft.com/office/drawing/2014/main" id="{1A19C7C8-4F22-F64D-FFA9-228612D9BA6E}"/>
              </a:ext>
            </a:extLst>
          </p:cNvPr>
          <p:cNvSpPr/>
          <p:nvPr userDrawn="1"/>
        </p:nvSpPr>
        <p:spPr>
          <a:xfrm>
            <a:off x="0" y="240"/>
            <a:ext cx="6165850" cy="11309109"/>
          </a:xfrm>
          <a:custGeom>
            <a:avLst/>
            <a:gdLst/>
            <a:ahLst/>
            <a:cxnLst/>
            <a:rect l="l" t="t" r="r" b="b"/>
            <a:pathLst>
              <a:path w="4778375" h="9424035">
                <a:moveTo>
                  <a:pt x="0" y="9423796"/>
                </a:moveTo>
                <a:lnTo>
                  <a:pt x="4778032" y="9423796"/>
                </a:lnTo>
                <a:lnTo>
                  <a:pt x="4778032" y="0"/>
                </a:lnTo>
                <a:lnTo>
                  <a:pt x="0" y="0"/>
                </a:lnTo>
                <a:lnTo>
                  <a:pt x="0" y="9423796"/>
                </a:lnTo>
                <a:close/>
              </a:path>
            </a:pathLst>
          </a:custGeom>
          <a:solidFill>
            <a:schemeClr val="bg2"/>
          </a:solidFill>
        </p:spPr>
        <p:txBody>
          <a:bodyPr wrap="square" lIns="0" tIns="0" rIns="0" bIns="0" rtlCol="0"/>
          <a:lstStyle/>
          <a:p>
            <a:endParaRPr/>
          </a:p>
        </p:txBody>
      </p:sp>
      <p:sp>
        <p:nvSpPr>
          <p:cNvPr id="13" name="object 4">
            <a:extLst>
              <a:ext uri="{FF2B5EF4-FFF2-40B4-BE49-F238E27FC236}">
                <a16:creationId xmlns:a16="http://schemas.microsoft.com/office/drawing/2014/main" id="{F1A69EF5-32A0-FCE9-5AAE-559EC8C77D31}"/>
              </a:ext>
            </a:extLst>
          </p:cNvPr>
          <p:cNvSpPr/>
          <p:nvPr userDrawn="1"/>
        </p:nvSpPr>
        <p:spPr>
          <a:xfrm>
            <a:off x="0" y="9424036"/>
            <a:ext cx="6165850" cy="1885314"/>
          </a:xfrm>
          <a:custGeom>
            <a:avLst/>
            <a:gdLst/>
            <a:ahLst/>
            <a:cxnLst/>
            <a:rect l="l" t="t" r="r" b="b"/>
            <a:pathLst>
              <a:path w="4778375" h="1885315">
                <a:moveTo>
                  <a:pt x="4778032" y="0"/>
                </a:moveTo>
                <a:lnTo>
                  <a:pt x="0" y="0"/>
                </a:lnTo>
                <a:lnTo>
                  <a:pt x="0" y="1884759"/>
                </a:lnTo>
                <a:lnTo>
                  <a:pt x="4778032" y="1884759"/>
                </a:lnTo>
                <a:lnTo>
                  <a:pt x="4778032" y="0"/>
                </a:lnTo>
                <a:close/>
              </a:path>
            </a:pathLst>
          </a:custGeom>
          <a:solidFill>
            <a:schemeClr val="tx2"/>
          </a:solidFill>
        </p:spPr>
        <p:txBody>
          <a:bodyPr wrap="square" lIns="0" tIns="0" rIns="0" bIns="0" rtlCol="0"/>
          <a:lstStyle/>
          <a:p>
            <a:endParaRPr/>
          </a:p>
        </p:txBody>
      </p:sp>
      <p:sp>
        <p:nvSpPr>
          <p:cNvPr id="21" name="object 8">
            <a:extLst>
              <a:ext uri="{FF2B5EF4-FFF2-40B4-BE49-F238E27FC236}">
                <a16:creationId xmlns:a16="http://schemas.microsoft.com/office/drawing/2014/main" id="{D0A1A21B-A4A0-F8A4-2DFB-D368356385C2}"/>
              </a:ext>
            </a:extLst>
          </p:cNvPr>
          <p:cNvSpPr/>
          <p:nvPr userDrawn="1"/>
        </p:nvSpPr>
        <p:spPr>
          <a:xfrm>
            <a:off x="19831684" y="0"/>
            <a:ext cx="272417"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nvGrpSpPr>
          <p:cNvPr id="2" name="Group 1">
            <a:extLst>
              <a:ext uri="{FF2B5EF4-FFF2-40B4-BE49-F238E27FC236}">
                <a16:creationId xmlns:a16="http://schemas.microsoft.com/office/drawing/2014/main" id="{D6B1E63F-0DCE-4A2C-F841-52F13D465822}"/>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ECE447A9-A6AD-FC0F-CC10-B9B21F45B0E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F7F09D7-E733-2373-DFEB-AB8DEB1967A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1EDA176-0DA5-62DB-AD21-F756A432BDE8}"/>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E4E98DD-2BB0-7DA6-332B-6C74EB5460B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1357B2A-D16D-15C6-42CB-6E25F6EB614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EC74D68-C672-39BB-3A1F-EEA6AF771A9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EF47A4C-4AD9-925C-5158-DC5E79387F3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356A49-C50B-2747-1D60-9F2F6DE71C9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A9A7E8B-FB0A-6EA4-5FF1-6EBB85AEBD20}"/>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D80F0E-414F-1035-EE6F-61ED91AE7FF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5F8C4B1-F804-8C34-5D7E-624CBFE8023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45CC34-3540-88A9-3147-80E47D1BB60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0471D9D-C2C5-6F01-173E-E8403C23043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A34A57E-9853-1314-0E8B-3AEEA9194C5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4186F6-FB99-DBA8-B858-A99064CD70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9DE253-EC38-44ED-6837-4084F68803D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6EDEAD5-8483-C227-F328-E29067AD5FC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C1D0D4F-BD7E-5621-A7C6-B77A33C3E12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ECA8060-93A2-4C24-6F46-D5739AE6819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27A87C1-1B8F-AFC5-987D-7E1C6D9593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2CB453-2A80-8175-AFA2-25ABB48D4D3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6916007C-42FC-4661-A2C4-EDDF0FDBCB9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27E3F09-E378-9F6C-1B60-A471EFC6F7A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0F061BE-F6E1-E96A-B853-2C036B479A23}"/>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67857F7-73F3-FB20-E338-EDF6D900315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B9B6897-8AE0-5E39-EC57-4BD64C6CA1E1}"/>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044757B1-9EA0-F538-0548-C8610E5167F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A2BA09B-E62E-8C43-EA0F-455EF42868A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A9A1696-A7C2-6D51-05F9-FC509D36CBA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0899191-01BE-9740-EA8C-C26824284D7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F6D10CF5-1233-9D1F-D581-396D223B68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0D53D57-64AD-A1C9-BB1C-91B38FDCAEC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4DB8397-8B54-D28E-FDC6-C67F73C5570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297F5EE-DADE-5373-D0C2-F2A09CC3D1A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8680956-5770-ECDA-F53F-C45E25A28BB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C981D12-73DA-A8FD-C579-EEDB3EA2F10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7681A0D-2150-A3F9-4D31-97BFC2A1083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23EDC32-453D-DB8F-DCFE-EB8759F2692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D2DDA381-C3DA-B36F-0A5A-C82FB16E3BC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F0FB703-E0F6-16DB-9093-81E0AEB4794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8C1C3C7-567D-0A9E-022A-F2C428F7FE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41AC351-B72C-8B1B-6F19-A2BEAA9E9F8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281F80A-73ED-86EF-56FB-28BC27FD8E05}"/>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D2305AF-BAD4-5907-6803-CF528070CD2D}"/>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05BE657-7F72-3EFB-7798-52407FDFA81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70BF9FCA-B174-7D02-E6A8-E1415497431D}"/>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919D57-E6A2-2D1F-6FF5-AFD888CA51A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D1E3BCE-E0FF-B779-D968-028B4EDED2A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12BB31-C8AF-19A6-E0D9-31BD11AD380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E2F82F6-CF5D-1680-54B6-7C1B4DBC937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6016A93-1CB1-ED2A-1DF0-8A00DE205E9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2150C4F-0E38-A067-8421-7DEED90A0214}"/>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878D0EC-80D7-7B76-F72C-14CB4F829489}"/>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9D21A0F-BCD3-2351-5ED3-3A01BEE5875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59B4C07-03A5-DECB-4FE0-C72F7A42B88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3B30E1A8-55BE-E546-CDEB-76C48EAB484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FFA6D2F8-A4FD-D0B0-89DB-C24F3C52676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E267523-FB19-674B-5696-D05E8B9C73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FB84711A-A0A0-9491-0896-A923DE8D8A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C2EEDD3-D7F7-7E1A-2763-9CFD691ABEB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4690AD3-04FF-E597-A7A8-13128CF48C9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C6C43E78-F5FC-32B3-BBE2-3C559730BC5A}"/>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407D64-5AD9-87FB-F97F-22D35EF5F2B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D653B6C6-6D79-5855-F6DA-021F9D11C72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46833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DFA4260-AFA4-A605-BB25-E849EACEF78F}"/>
              </a:ext>
            </a:extLst>
          </p:cNvPr>
          <p:cNvSpPr/>
          <p:nvPr/>
        </p:nvSpPr>
        <p:spPr>
          <a:xfrm>
            <a:off x="16598507" y="0"/>
            <a:ext cx="3506061"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bg2"/>
          </a:solidFill>
        </p:spPr>
        <p:txBody>
          <a:bodyPr wrap="square" lIns="0" tIns="0" rIns="0" bIns="0" rtlCol="0"/>
          <a:lstStyle/>
          <a:p>
            <a:endParaRPr/>
          </a:p>
        </p:txBody>
      </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73" name="object 12">
            <a:extLst>
              <a:ext uri="{FF2B5EF4-FFF2-40B4-BE49-F238E27FC236}">
                <a16:creationId xmlns:a16="http://schemas.microsoft.com/office/drawing/2014/main" id="{5EF9D557-CC04-8052-3570-B263E9D64B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6" name="object 4">
            <a:extLst>
              <a:ext uri="{FF2B5EF4-FFF2-40B4-BE49-F238E27FC236}">
                <a16:creationId xmlns:a16="http://schemas.microsoft.com/office/drawing/2014/main" id="{C8A29CE7-6CB9-4BD4-6B27-B262EC3BB9D9}"/>
              </a:ext>
            </a:extLst>
          </p:cNvPr>
          <p:cNvSpPr/>
          <p:nvPr userDrawn="1"/>
        </p:nvSpPr>
        <p:spPr>
          <a:xfrm>
            <a:off x="16598464" y="0"/>
            <a:ext cx="3506061"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74" name="Picture Placeholder 12">
            <a:extLst>
              <a:ext uri="{FF2B5EF4-FFF2-40B4-BE49-F238E27FC236}">
                <a16:creationId xmlns:a16="http://schemas.microsoft.com/office/drawing/2014/main" id="{D59FB986-8E9C-2D49-A71D-30D4B5331AA1}"/>
              </a:ext>
            </a:extLst>
          </p:cNvPr>
          <p:cNvSpPr>
            <a:spLocks noGrp="1"/>
          </p:cNvSpPr>
          <p:nvPr>
            <p:ph type="pic" sz="quarter" idx="10"/>
          </p:nvPr>
        </p:nvSpPr>
        <p:spPr>
          <a:xfrm>
            <a:off x="9572626" y="0"/>
            <a:ext cx="7025882" cy="11309350"/>
          </a:xfrm>
          <a:prstGeom prst="rect">
            <a:avLst/>
          </a:prstGeom>
        </p:spPr>
        <p:txBody>
          <a:bodyPr/>
          <a:lstStyle/>
          <a:p>
            <a:r>
              <a:rPr lang="en-GB"/>
              <a:t>Click icon to add picture</a:t>
            </a:r>
            <a:endParaRPr lang="en-US"/>
          </a:p>
        </p:txBody>
      </p:sp>
    </p:spTree>
    <p:extLst>
      <p:ext uri="{BB962C8B-B14F-4D97-AF65-F5344CB8AC3E}">
        <p14:creationId xmlns:p14="http://schemas.microsoft.com/office/powerpoint/2010/main" val="426341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Image Slide">
    <p:spTree>
      <p:nvGrpSpPr>
        <p:cNvPr id="1" name=""/>
        <p:cNvGrpSpPr/>
        <p:nvPr/>
      </p:nvGrpSpPr>
      <p:grpSpPr>
        <a:xfrm>
          <a:off x="0" y="0"/>
          <a:ext cx="0" cy="0"/>
          <a:chOff x="0" y="0"/>
          <a:chExt cx="0" cy="0"/>
        </a:xfrm>
      </p:grpSpPr>
      <p:sp>
        <p:nvSpPr>
          <p:cNvPr id="6" name="object 10">
            <a:extLst>
              <a:ext uri="{FF2B5EF4-FFF2-40B4-BE49-F238E27FC236}">
                <a16:creationId xmlns:a16="http://schemas.microsoft.com/office/drawing/2014/main" id="{2418B32C-4041-FB93-A954-CA60B3ACC7DE}"/>
              </a:ext>
            </a:extLst>
          </p:cNvPr>
          <p:cNvSpPr/>
          <p:nvPr/>
        </p:nvSpPr>
        <p:spPr>
          <a:xfrm>
            <a:off x="19831685"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962789" y="2708823"/>
            <a:ext cx="4807305" cy="4402820"/>
          </a:xfrm>
          <a:prstGeom prst="rect">
            <a:avLst/>
          </a:prstGeom>
        </p:spPr>
        <p:txBody>
          <a:bodyPr/>
          <a:lstStyle/>
          <a:p>
            <a:r>
              <a:rPr lang="en-GB"/>
              <a:t>Click icon to add picture</a:t>
            </a:r>
            <a:endParaRPr lang="en-US"/>
          </a:p>
        </p:txBody>
      </p:sp>
      <p:sp>
        <p:nvSpPr>
          <p:cNvPr id="7" name="Picture Placeholder 12">
            <a:extLst>
              <a:ext uri="{FF2B5EF4-FFF2-40B4-BE49-F238E27FC236}">
                <a16:creationId xmlns:a16="http://schemas.microsoft.com/office/drawing/2014/main" id="{B7EE8781-1896-472B-0255-F3BF276FFC40}"/>
              </a:ext>
            </a:extLst>
          </p:cNvPr>
          <p:cNvSpPr>
            <a:spLocks noGrp="1"/>
          </p:cNvSpPr>
          <p:nvPr>
            <p:ph type="pic" sz="quarter" idx="11"/>
          </p:nvPr>
        </p:nvSpPr>
        <p:spPr>
          <a:xfrm>
            <a:off x="7308850" y="2708823"/>
            <a:ext cx="4807305" cy="4402820"/>
          </a:xfrm>
          <a:prstGeom prst="rect">
            <a:avLst/>
          </a:prstGeom>
        </p:spPr>
        <p:txBody>
          <a:bodyPr/>
          <a:lstStyle/>
          <a:p>
            <a:r>
              <a:rPr lang="en-GB"/>
              <a:t>Click icon to add picture</a:t>
            </a:r>
            <a:endParaRPr lang="en-US"/>
          </a:p>
        </p:txBody>
      </p:sp>
      <p:sp>
        <p:nvSpPr>
          <p:cNvPr id="9" name="Picture Placeholder 12">
            <a:extLst>
              <a:ext uri="{FF2B5EF4-FFF2-40B4-BE49-F238E27FC236}">
                <a16:creationId xmlns:a16="http://schemas.microsoft.com/office/drawing/2014/main" id="{72C79D2E-5E1A-ADD2-D730-787BD31E7855}"/>
              </a:ext>
            </a:extLst>
          </p:cNvPr>
          <p:cNvSpPr>
            <a:spLocks noGrp="1"/>
          </p:cNvSpPr>
          <p:nvPr>
            <p:ph type="pic" sz="quarter" idx="12"/>
          </p:nvPr>
        </p:nvSpPr>
        <p:spPr>
          <a:xfrm>
            <a:off x="13603325" y="2708823"/>
            <a:ext cx="4807305" cy="4402820"/>
          </a:xfrm>
          <a:prstGeom prst="rect">
            <a:avLst/>
          </a:prstGeom>
        </p:spPr>
        <p:txBody>
          <a:bodyPr/>
          <a:lstStyle/>
          <a:p>
            <a:r>
              <a:rPr lang="en-GB"/>
              <a:t>Click icon to add picture</a:t>
            </a:r>
            <a:endParaRPr lang="en-US"/>
          </a:p>
        </p:txBody>
      </p:sp>
      <p:grpSp>
        <p:nvGrpSpPr>
          <p:cNvPr id="2" name="Group 1">
            <a:extLst>
              <a:ext uri="{FF2B5EF4-FFF2-40B4-BE49-F238E27FC236}">
                <a16:creationId xmlns:a16="http://schemas.microsoft.com/office/drawing/2014/main" id="{19B9B2FB-B846-225B-8A91-A30826A6D686}"/>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C7C48A07-25F0-7379-1E65-5A21AA6EC3FE}"/>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FAFD2A5-417E-F982-41B0-FEFB3A7ABFA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F84D53E-3847-635E-43A9-FF29146B09B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0A9C850-0BB0-120D-6D0C-77F417A0CD8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8AC48E-A688-6C89-3C46-21A76182E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AF2B3C0-CCC8-992E-1EDD-927E433B433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4FDD4B-D316-8977-C208-11A3EE940E2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875340D-B296-6160-AFA8-3FC333D286B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7D38A20-EC0A-83E6-5DBD-95E016D0D4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33C88A6-0B06-5135-31D2-A6E8B3B704B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EB9F6A1-46F1-710D-427D-681E76EE89F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783B87-4F9B-1577-6FA1-EBF65C9FF0B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261AEA5-E015-38DA-97D9-13AAB72457C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8E53DC5-4C40-056A-35D8-98E4EAC7FA69}"/>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9CB22B5-E57D-22BC-6C7D-6B9632EA92C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9F6E5F-F378-9720-BED0-8B85B67B6AC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A15E0EA-C052-8CBF-6CCA-66C96A82AD1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1F3716E-5E37-75FD-E130-5D1F955C504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B9D0B75-802F-43F1-6E6E-96A3C3423833}"/>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668D5A-DA80-0DC0-2780-1EFAB0B6B9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F93CED-133A-7AC0-B3C1-5D1EA747941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CE1B55A-5690-5D26-3EBE-7180D2A77B4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DEFD082-E5C6-E6CA-5503-1356AFD6E875}"/>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BD7A7C5-A7FF-9D22-8FD0-BA94C57BE9F2}"/>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CB682-2BE0-2FD6-2DDE-9C3691BA1D0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631BCE2-AD2F-165A-1E23-459204FF93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96283E3-36A0-07F8-C54C-92600094C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0FBCEF-922E-9276-0EBA-DD9EAD9D1F60}"/>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0423530-359A-1600-10C7-7C94017FC534}"/>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856911B-DD9E-58FE-981B-822AF6820EB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1041978-07CD-5C5B-BA82-491E619E230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2E046C-67C2-666C-BE5D-8B34FCF60E9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0E93F2-CFFB-EC01-300A-3BF5CBB7A956}"/>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03E16EE-C76E-B37E-639C-15560B2D870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8F29319-0F52-F1CF-D687-EF0265A85BE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4CE9853-BD0A-93BB-3DDF-5AC8A405F64A}"/>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C71DF5E-8E63-A4B0-69D2-5C74C8BCBED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D32F8CB-CAA3-36D0-3246-588C2211DF1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DFD16B-4FDB-7918-2195-644A97BE161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E1DC4A0-FBC6-687C-6B42-A55CC9276F1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13E4B60-AD75-D53A-FB12-BB574A8A606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A3EF5D6-8879-3C7B-7B83-7936BA6934E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EF1E645-B592-630E-25BF-59E3204F070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1CDC22F-27D3-9066-0755-AD8ABEE0D0B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7C5930-CD1B-93BE-8FEE-4EA6DB49962C}"/>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CF4B767-E38B-BAEE-0C72-45C6F10246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118FC45-3766-756B-8059-885B4C14441B}"/>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7E704AA-FBF8-53C9-CE48-BD97B11ED40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8059A23-9189-16B8-B78C-D2367A9217E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A2C03EB-7DE9-D226-F5A2-B581FE4602D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5DE1D26-9EF2-BDF3-4152-EE65DABC04A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82473B3C-97BB-7378-D339-EF7487FB17A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61D8AC3-C445-B524-666D-2C9E1EE83E8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AFA65C5-9A89-9817-33ED-9F1E40AF3A9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0156CCD-A86F-4BA0-500F-F3E0CAC6643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A35F6EE-5A35-EC27-C740-31718657652F}"/>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85CB4D7-AA2B-E9D5-48F8-2542CD8120C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E141E81-D0CA-7B91-63C7-37068E0276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EEEDF3A-90FF-4663-E84B-C104FAFF460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DF5D851-45CF-6A4B-C2A7-A92F2EE6E0E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7A80B0A-3662-58CC-538E-A3436C1E3F5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2FE1D29-C033-B09B-C0A5-96DE812CEAB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29431B2-1DE2-7320-FE56-2E6ABD8AEF2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F39861A-0BC4-5304-2711-6B81525CB59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643396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Picture Placeholder 2">
            <a:extLst>
              <a:ext uri="{FF2B5EF4-FFF2-40B4-BE49-F238E27FC236}">
                <a16:creationId xmlns:a16="http://schemas.microsoft.com/office/drawing/2014/main" id="{0179D3DE-4BAC-5675-D4B0-62B97840D977}"/>
              </a:ext>
            </a:extLst>
          </p:cNvPr>
          <p:cNvSpPr>
            <a:spLocks noGrp="1"/>
          </p:cNvSpPr>
          <p:nvPr>
            <p:ph type="pic" idx="10"/>
          </p:nvPr>
        </p:nvSpPr>
        <p:spPr>
          <a:xfrm flipH="1">
            <a:off x="1747693" y="294566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1" name="Picture Placeholder 2">
            <a:extLst>
              <a:ext uri="{FF2B5EF4-FFF2-40B4-BE49-F238E27FC236}">
                <a16:creationId xmlns:a16="http://schemas.microsoft.com/office/drawing/2014/main" id="{CC2E58A6-458B-E7AE-85B9-2939B5FBA08E}"/>
              </a:ext>
            </a:extLst>
          </p:cNvPr>
          <p:cNvSpPr>
            <a:spLocks noGrp="1"/>
          </p:cNvSpPr>
          <p:nvPr>
            <p:ph type="pic" idx="18"/>
          </p:nvPr>
        </p:nvSpPr>
        <p:spPr>
          <a:xfrm flipH="1">
            <a:off x="7842731"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9" name="Picture Placeholder 2">
            <a:extLst>
              <a:ext uri="{FF2B5EF4-FFF2-40B4-BE49-F238E27FC236}">
                <a16:creationId xmlns:a16="http://schemas.microsoft.com/office/drawing/2014/main" id="{C8DC5E56-68A1-B127-2CC6-2413BBE21965}"/>
              </a:ext>
            </a:extLst>
          </p:cNvPr>
          <p:cNvSpPr>
            <a:spLocks noGrp="1"/>
          </p:cNvSpPr>
          <p:nvPr>
            <p:ph type="pic" idx="23"/>
          </p:nvPr>
        </p:nvSpPr>
        <p:spPr>
          <a:xfrm flipH="1">
            <a:off x="13937769" y="287012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 name="Title Placeholder 1">
            <a:extLst>
              <a:ext uri="{FF2B5EF4-FFF2-40B4-BE49-F238E27FC236}">
                <a16:creationId xmlns:a16="http://schemas.microsoft.com/office/drawing/2014/main" id="{AAF32859-B297-423B-2B9C-A7658A4D03DF}"/>
              </a:ext>
            </a:extLst>
          </p:cNvPr>
          <p:cNvSpPr>
            <a:spLocks noGrp="1"/>
          </p:cNvSpPr>
          <p:nvPr>
            <p:ph type="title" hasCustomPrompt="1"/>
          </p:nvPr>
        </p:nvSpPr>
        <p:spPr>
          <a:xfrm>
            <a:off x="857721" y="1034453"/>
            <a:ext cx="13537729" cy="1015664"/>
          </a:xfrm>
          <a:prstGeom prst="rect">
            <a:avLst/>
          </a:prstGeom>
        </p:spPr>
        <p:txBody>
          <a:bodyPr vert="horz" lIns="91440" tIns="45720" rIns="91440" bIns="45720" rtlCol="0" anchor="t">
            <a:noAutofit/>
          </a:bodyPr>
          <a:lstStyle>
            <a:lvl1pPr>
              <a:defRPr sz="6600"/>
            </a:lvl1pPr>
          </a:lstStyle>
          <a:p>
            <a:r>
              <a:rPr lang="en-GB"/>
              <a:t>Icons</a:t>
            </a:r>
            <a:endParaRPr lang="en-US"/>
          </a:p>
        </p:txBody>
      </p:sp>
      <p:sp>
        <p:nvSpPr>
          <p:cNvPr id="4" name="Picture Placeholder 2">
            <a:extLst>
              <a:ext uri="{FF2B5EF4-FFF2-40B4-BE49-F238E27FC236}">
                <a16:creationId xmlns:a16="http://schemas.microsoft.com/office/drawing/2014/main" id="{7FFF6C03-0BFC-FB97-4F5F-3673033475B5}"/>
              </a:ext>
            </a:extLst>
          </p:cNvPr>
          <p:cNvSpPr>
            <a:spLocks noGrp="1"/>
          </p:cNvSpPr>
          <p:nvPr>
            <p:ph type="pic" idx="26"/>
          </p:nvPr>
        </p:nvSpPr>
        <p:spPr>
          <a:xfrm flipH="1">
            <a:off x="10890250"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7" name="Picture Placeholder 2">
            <a:extLst>
              <a:ext uri="{FF2B5EF4-FFF2-40B4-BE49-F238E27FC236}">
                <a16:creationId xmlns:a16="http://schemas.microsoft.com/office/drawing/2014/main" id="{A1B7EEA8-BF36-73DE-A246-5E9BDA36E128}"/>
              </a:ext>
            </a:extLst>
          </p:cNvPr>
          <p:cNvSpPr>
            <a:spLocks noGrp="1"/>
          </p:cNvSpPr>
          <p:nvPr>
            <p:ph type="pic" idx="29"/>
          </p:nvPr>
        </p:nvSpPr>
        <p:spPr>
          <a:xfrm flipH="1">
            <a:off x="16985286"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0" name="Picture Placeholder 2">
            <a:extLst>
              <a:ext uri="{FF2B5EF4-FFF2-40B4-BE49-F238E27FC236}">
                <a16:creationId xmlns:a16="http://schemas.microsoft.com/office/drawing/2014/main" id="{D0012A58-E025-2398-47B2-99EC81AAE880}"/>
              </a:ext>
            </a:extLst>
          </p:cNvPr>
          <p:cNvSpPr>
            <a:spLocks noGrp="1"/>
          </p:cNvSpPr>
          <p:nvPr>
            <p:ph type="pic" idx="32"/>
          </p:nvPr>
        </p:nvSpPr>
        <p:spPr>
          <a:xfrm flipH="1">
            <a:off x="4795212"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3" name="Picture Placeholder 2">
            <a:extLst>
              <a:ext uri="{FF2B5EF4-FFF2-40B4-BE49-F238E27FC236}">
                <a16:creationId xmlns:a16="http://schemas.microsoft.com/office/drawing/2014/main" id="{C5408DBC-5627-25D6-49B0-B2C9BF61B9CB}"/>
              </a:ext>
            </a:extLst>
          </p:cNvPr>
          <p:cNvSpPr>
            <a:spLocks noGrp="1"/>
          </p:cNvSpPr>
          <p:nvPr>
            <p:ph type="pic" idx="33"/>
          </p:nvPr>
        </p:nvSpPr>
        <p:spPr>
          <a:xfrm flipH="1">
            <a:off x="1747693"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4" name="Picture Placeholder 2">
            <a:extLst>
              <a:ext uri="{FF2B5EF4-FFF2-40B4-BE49-F238E27FC236}">
                <a16:creationId xmlns:a16="http://schemas.microsoft.com/office/drawing/2014/main" id="{9C7A7D76-FA53-2A02-5373-B8653DAB67C4}"/>
              </a:ext>
            </a:extLst>
          </p:cNvPr>
          <p:cNvSpPr>
            <a:spLocks noGrp="1"/>
          </p:cNvSpPr>
          <p:nvPr>
            <p:ph type="pic" idx="34"/>
          </p:nvPr>
        </p:nvSpPr>
        <p:spPr>
          <a:xfrm flipH="1">
            <a:off x="7842731"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5" name="Picture Placeholder 2">
            <a:extLst>
              <a:ext uri="{FF2B5EF4-FFF2-40B4-BE49-F238E27FC236}">
                <a16:creationId xmlns:a16="http://schemas.microsoft.com/office/drawing/2014/main" id="{65F4150F-C479-922D-0CD7-BB8C6398EE5E}"/>
              </a:ext>
            </a:extLst>
          </p:cNvPr>
          <p:cNvSpPr>
            <a:spLocks noGrp="1"/>
          </p:cNvSpPr>
          <p:nvPr>
            <p:ph type="pic" idx="35"/>
          </p:nvPr>
        </p:nvSpPr>
        <p:spPr>
          <a:xfrm flipH="1">
            <a:off x="13937769"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6" name="Picture Placeholder 2">
            <a:extLst>
              <a:ext uri="{FF2B5EF4-FFF2-40B4-BE49-F238E27FC236}">
                <a16:creationId xmlns:a16="http://schemas.microsoft.com/office/drawing/2014/main" id="{FB1B2BA4-A100-7677-F5EC-CD8A3480A61B}"/>
              </a:ext>
            </a:extLst>
          </p:cNvPr>
          <p:cNvSpPr>
            <a:spLocks noGrp="1"/>
          </p:cNvSpPr>
          <p:nvPr>
            <p:ph type="pic" idx="36"/>
          </p:nvPr>
        </p:nvSpPr>
        <p:spPr>
          <a:xfrm flipH="1">
            <a:off x="10890250"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7" name="Picture Placeholder 2">
            <a:extLst>
              <a:ext uri="{FF2B5EF4-FFF2-40B4-BE49-F238E27FC236}">
                <a16:creationId xmlns:a16="http://schemas.microsoft.com/office/drawing/2014/main" id="{7C0587F3-8432-334A-665C-5552D00F6880}"/>
              </a:ext>
            </a:extLst>
          </p:cNvPr>
          <p:cNvSpPr>
            <a:spLocks noGrp="1"/>
          </p:cNvSpPr>
          <p:nvPr>
            <p:ph type="pic" idx="37"/>
          </p:nvPr>
        </p:nvSpPr>
        <p:spPr>
          <a:xfrm flipH="1">
            <a:off x="16985286"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8" name="Picture Placeholder 2">
            <a:extLst>
              <a:ext uri="{FF2B5EF4-FFF2-40B4-BE49-F238E27FC236}">
                <a16:creationId xmlns:a16="http://schemas.microsoft.com/office/drawing/2014/main" id="{949F8198-D70D-0B41-56FC-F868497986E6}"/>
              </a:ext>
            </a:extLst>
          </p:cNvPr>
          <p:cNvSpPr>
            <a:spLocks noGrp="1"/>
          </p:cNvSpPr>
          <p:nvPr>
            <p:ph type="pic" idx="38"/>
          </p:nvPr>
        </p:nvSpPr>
        <p:spPr>
          <a:xfrm flipH="1">
            <a:off x="4795212"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9" name="Picture Placeholder 2">
            <a:extLst>
              <a:ext uri="{FF2B5EF4-FFF2-40B4-BE49-F238E27FC236}">
                <a16:creationId xmlns:a16="http://schemas.microsoft.com/office/drawing/2014/main" id="{8C5AA87B-2C08-9EED-36E9-0845C858E992}"/>
              </a:ext>
            </a:extLst>
          </p:cNvPr>
          <p:cNvSpPr>
            <a:spLocks noGrp="1"/>
          </p:cNvSpPr>
          <p:nvPr>
            <p:ph type="pic" idx="39"/>
          </p:nvPr>
        </p:nvSpPr>
        <p:spPr>
          <a:xfrm flipH="1">
            <a:off x="1747693" y="861038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0" name="Picture Placeholder 2">
            <a:extLst>
              <a:ext uri="{FF2B5EF4-FFF2-40B4-BE49-F238E27FC236}">
                <a16:creationId xmlns:a16="http://schemas.microsoft.com/office/drawing/2014/main" id="{E545CD3D-C7AD-732B-2C5B-1383DC07C061}"/>
              </a:ext>
            </a:extLst>
          </p:cNvPr>
          <p:cNvSpPr>
            <a:spLocks noGrp="1"/>
          </p:cNvSpPr>
          <p:nvPr>
            <p:ph type="pic" idx="40"/>
          </p:nvPr>
        </p:nvSpPr>
        <p:spPr>
          <a:xfrm flipH="1">
            <a:off x="7842731"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1" name="Picture Placeholder 2">
            <a:extLst>
              <a:ext uri="{FF2B5EF4-FFF2-40B4-BE49-F238E27FC236}">
                <a16:creationId xmlns:a16="http://schemas.microsoft.com/office/drawing/2014/main" id="{1138206C-8431-F742-481D-EFF4FBEA1AD9}"/>
              </a:ext>
            </a:extLst>
          </p:cNvPr>
          <p:cNvSpPr>
            <a:spLocks noGrp="1"/>
          </p:cNvSpPr>
          <p:nvPr>
            <p:ph type="pic" idx="41"/>
          </p:nvPr>
        </p:nvSpPr>
        <p:spPr>
          <a:xfrm flipH="1">
            <a:off x="13937769" y="853484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2" name="Picture Placeholder 2">
            <a:extLst>
              <a:ext uri="{FF2B5EF4-FFF2-40B4-BE49-F238E27FC236}">
                <a16:creationId xmlns:a16="http://schemas.microsoft.com/office/drawing/2014/main" id="{6A1395DB-8CE1-91CE-DB0A-93BC96EDEAAB}"/>
              </a:ext>
            </a:extLst>
          </p:cNvPr>
          <p:cNvSpPr>
            <a:spLocks noGrp="1"/>
          </p:cNvSpPr>
          <p:nvPr>
            <p:ph type="pic" idx="42"/>
          </p:nvPr>
        </p:nvSpPr>
        <p:spPr>
          <a:xfrm flipH="1">
            <a:off x="10890250"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3" name="Picture Placeholder 2">
            <a:extLst>
              <a:ext uri="{FF2B5EF4-FFF2-40B4-BE49-F238E27FC236}">
                <a16:creationId xmlns:a16="http://schemas.microsoft.com/office/drawing/2014/main" id="{DB93EFC1-035A-1888-A7CB-5CB459B124FF}"/>
              </a:ext>
            </a:extLst>
          </p:cNvPr>
          <p:cNvSpPr>
            <a:spLocks noGrp="1"/>
          </p:cNvSpPr>
          <p:nvPr>
            <p:ph type="pic" idx="43"/>
          </p:nvPr>
        </p:nvSpPr>
        <p:spPr>
          <a:xfrm flipH="1">
            <a:off x="16985286"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4" name="Picture Placeholder 2">
            <a:extLst>
              <a:ext uri="{FF2B5EF4-FFF2-40B4-BE49-F238E27FC236}">
                <a16:creationId xmlns:a16="http://schemas.microsoft.com/office/drawing/2014/main" id="{D171020A-E06A-8E20-FAD8-A2666B740AA5}"/>
              </a:ext>
            </a:extLst>
          </p:cNvPr>
          <p:cNvSpPr>
            <a:spLocks noGrp="1"/>
          </p:cNvSpPr>
          <p:nvPr>
            <p:ph type="pic" idx="44"/>
          </p:nvPr>
        </p:nvSpPr>
        <p:spPr>
          <a:xfrm flipH="1">
            <a:off x="4795212"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Tree>
    <p:extLst>
      <p:ext uri="{BB962C8B-B14F-4D97-AF65-F5344CB8AC3E}">
        <p14:creationId xmlns:p14="http://schemas.microsoft.com/office/powerpoint/2010/main" val="2194569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rtnership Slide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40FFF1BA-39D3-8A3B-D374-A8441BF808FA}"/>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
        <p:nvSpPr>
          <p:cNvPr id="170" name="Content Placeholder 2">
            <a:extLst>
              <a:ext uri="{FF2B5EF4-FFF2-40B4-BE49-F238E27FC236}">
                <a16:creationId xmlns:a16="http://schemas.microsoft.com/office/drawing/2014/main" id="{BEFE5E2C-A88C-5E28-17D9-2098E329CC94}"/>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171" name="Group 170">
            <a:extLst>
              <a:ext uri="{FF2B5EF4-FFF2-40B4-BE49-F238E27FC236}">
                <a16:creationId xmlns:a16="http://schemas.microsoft.com/office/drawing/2014/main" id="{2B3B7DA8-4D00-F878-F74F-F893FD8715F0}"/>
              </a:ext>
            </a:extLst>
          </p:cNvPr>
          <p:cNvGrpSpPr>
            <a:grpSpLocks noChangeAspect="1"/>
          </p:cNvGrpSpPr>
          <p:nvPr userDrawn="1"/>
        </p:nvGrpSpPr>
        <p:grpSpPr>
          <a:xfrm>
            <a:off x="942530" y="952734"/>
            <a:ext cx="7970193" cy="928268"/>
            <a:chOff x="5334025" y="5104384"/>
            <a:chExt cx="9434931" cy="1102714"/>
          </a:xfrm>
        </p:grpSpPr>
        <p:grpSp>
          <p:nvGrpSpPr>
            <p:cNvPr id="172" name="Group 171">
              <a:extLst>
                <a:ext uri="{FF2B5EF4-FFF2-40B4-BE49-F238E27FC236}">
                  <a16:creationId xmlns:a16="http://schemas.microsoft.com/office/drawing/2014/main" id="{383A5271-5919-22C5-1E0A-86F3D2494ADC}"/>
                </a:ext>
              </a:extLst>
            </p:cNvPr>
            <p:cNvGrpSpPr/>
            <p:nvPr userDrawn="1"/>
          </p:nvGrpSpPr>
          <p:grpSpPr>
            <a:xfrm>
              <a:off x="5334025" y="5104384"/>
              <a:ext cx="2492780" cy="1102714"/>
              <a:chOff x="5334025" y="5104384"/>
              <a:chExt cx="2492780" cy="1102714"/>
            </a:xfrm>
          </p:grpSpPr>
          <p:sp>
            <p:nvSpPr>
              <p:cNvPr id="196" name="Freeform 195">
                <a:extLst>
                  <a:ext uri="{FF2B5EF4-FFF2-40B4-BE49-F238E27FC236}">
                    <a16:creationId xmlns:a16="http://schemas.microsoft.com/office/drawing/2014/main" id="{879864A2-5EBD-CC94-5C18-FED70F81EDB1}"/>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FF0427F8-3854-85DA-CBD1-86DEE6C54DBE}"/>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8" name="Graphic 12">
                <a:extLst>
                  <a:ext uri="{FF2B5EF4-FFF2-40B4-BE49-F238E27FC236}">
                    <a16:creationId xmlns:a16="http://schemas.microsoft.com/office/drawing/2014/main" id="{F2F8FC3A-F6DD-5CF7-AC2B-5B0CC6DCCE34}"/>
                  </a:ext>
                </a:extLst>
              </p:cNvPr>
              <p:cNvGrpSpPr/>
              <p:nvPr/>
            </p:nvGrpSpPr>
            <p:grpSpPr>
              <a:xfrm>
                <a:off x="7078488" y="5238718"/>
                <a:ext cx="335071" cy="114395"/>
                <a:chOff x="7078488" y="5238718"/>
                <a:chExt cx="335071" cy="114395"/>
              </a:xfrm>
              <a:solidFill>
                <a:srgbClr val="000000"/>
              </a:solidFill>
            </p:grpSpPr>
            <p:sp>
              <p:nvSpPr>
                <p:cNvPr id="264" name="Freeform 263">
                  <a:extLst>
                    <a:ext uri="{FF2B5EF4-FFF2-40B4-BE49-F238E27FC236}">
                      <a16:creationId xmlns:a16="http://schemas.microsoft.com/office/drawing/2014/main" id="{32AB9056-49B4-1FE0-D5C3-B0BA3D0C57CC}"/>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C44DCDD2-794E-A04F-C519-C5D9A6A96E61}"/>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5EB5B3C6-74FD-ECAE-BF9A-7676690C0645}"/>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9" name="Freeform 198">
                <a:extLst>
                  <a:ext uri="{FF2B5EF4-FFF2-40B4-BE49-F238E27FC236}">
                    <a16:creationId xmlns:a16="http://schemas.microsoft.com/office/drawing/2014/main" id="{F594B5D6-1634-BBE2-4D0B-7FCF6DBF6913}"/>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77906C34-2211-594F-2325-2F2524D6142D}"/>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1DF241BF-76B8-87F7-A09D-A3D8ACF854B3}"/>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02" name="Graphic 12">
                <a:extLst>
                  <a:ext uri="{FF2B5EF4-FFF2-40B4-BE49-F238E27FC236}">
                    <a16:creationId xmlns:a16="http://schemas.microsoft.com/office/drawing/2014/main" id="{CA207C38-1DFB-2E50-0AFF-8B712EDECB66}"/>
                  </a:ext>
                </a:extLst>
              </p:cNvPr>
              <p:cNvGrpSpPr/>
              <p:nvPr/>
            </p:nvGrpSpPr>
            <p:grpSpPr>
              <a:xfrm>
                <a:off x="6668955" y="5214715"/>
                <a:ext cx="1154327" cy="321468"/>
                <a:chOff x="6668955" y="5214715"/>
                <a:chExt cx="1154327" cy="321468"/>
              </a:xfrm>
              <a:solidFill>
                <a:srgbClr val="000000"/>
              </a:solidFill>
            </p:grpSpPr>
            <p:sp>
              <p:nvSpPr>
                <p:cNvPr id="261" name="Freeform 260">
                  <a:extLst>
                    <a:ext uri="{FF2B5EF4-FFF2-40B4-BE49-F238E27FC236}">
                      <a16:creationId xmlns:a16="http://schemas.microsoft.com/office/drawing/2014/main" id="{53A7263B-DE0A-E9D3-AFE6-989F6CCE926E}"/>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F3DCD5ED-B3BD-81F6-6C63-10E8BDEACE96}"/>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CC05B3BA-1A96-3EE1-3C01-2C8674435AE0}"/>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3" name="Freeform 202">
                <a:extLst>
                  <a:ext uri="{FF2B5EF4-FFF2-40B4-BE49-F238E27FC236}">
                    <a16:creationId xmlns:a16="http://schemas.microsoft.com/office/drawing/2014/main" id="{E3CA38A0-145E-5F51-C821-2A4E9B355FDE}"/>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66BD53BE-F02D-1C71-F692-8EA04B4221DA}"/>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B3A2A38F-152C-F48C-1123-B7FB84234C71}"/>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0D76C2A6-948A-38FB-A212-A69CDF067EAF}"/>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B5BE5653-5650-DB06-D5A1-EB6E7CB8B237}"/>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C0C9461-789D-811A-9E70-F6B5784A4C70}"/>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9" name="Graphic 12">
                <a:extLst>
                  <a:ext uri="{FF2B5EF4-FFF2-40B4-BE49-F238E27FC236}">
                    <a16:creationId xmlns:a16="http://schemas.microsoft.com/office/drawing/2014/main" id="{CEE3B6DC-98FA-F297-8A7A-D96BA74DEB12}"/>
                  </a:ext>
                </a:extLst>
              </p:cNvPr>
              <p:cNvGrpSpPr/>
              <p:nvPr/>
            </p:nvGrpSpPr>
            <p:grpSpPr>
              <a:xfrm>
                <a:off x="6668860" y="5400929"/>
                <a:ext cx="280226" cy="160972"/>
                <a:chOff x="6668860" y="5400929"/>
                <a:chExt cx="280226" cy="160972"/>
              </a:xfrm>
              <a:solidFill>
                <a:srgbClr val="000000"/>
              </a:solidFill>
            </p:grpSpPr>
            <p:sp>
              <p:nvSpPr>
                <p:cNvPr id="259" name="Freeform 258">
                  <a:extLst>
                    <a:ext uri="{FF2B5EF4-FFF2-40B4-BE49-F238E27FC236}">
                      <a16:creationId xmlns:a16="http://schemas.microsoft.com/office/drawing/2014/main" id="{7EF4A75F-6FA0-FAEC-E1A3-E1D1E355EC3E}"/>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DF48DAFF-B5AC-7CC1-BEB8-D82B18402791}"/>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10" name="Freeform 209">
                <a:extLst>
                  <a:ext uri="{FF2B5EF4-FFF2-40B4-BE49-F238E27FC236}">
                    <a16:creationId xmlns:a16="http://schemas.microsoft.com/office/drawing/2014/main" id="{5EB5D3C9-B4F9-4052-99D9-000302B12F9E}"/>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D01CECDC-DC3E-E1B0-8526-6BBC83A70673}"/>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0D6AC8D-8465-9F83-6C74-D3BD4F5373C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D728B355-B180-B06A-A190-4F4038797775}"/>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7D820346-9ED4-24BB-34A5-BD74101AA15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56EDEFDF-2888-DFC1-4A33-C8D09BB4754F}"/>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6" name="Graphic 12">
                <a:extLst>
                  <a:ext uri="{FF2B5EF4-FFF2-40B4-BE49-F238E27FC236}">
                    <a16:creationId xmlns:a16="http://schemas.microsoft.com/office/drawing/2014/main" id="{53D2380D-5B9F-6F85-1868-1F72726D088C}"/>
                  </a:ext>
                </a:extLst>
              </p:cNvPr>
              <p:cNvGrpSpPr/>
              <p:nvPr/>
            </p:nvGrpSpPr>
            <p:grpSpPr>
              <a:xfrm>
                <a:off x="6895955" y="5908135"/>
                <a:ext cx="648624" cy="160972"/>
                <a:chOff x="6895955" y="5908135"/>
                <a:chExt cx="648624" cy="160972"/>
              </a:xfrm>
              <a:solidFill>
                <a:srgbClr val="000000"/>
              </a:solidFill>
            </p:grpSpPr>
            <p:sp>
              <p:nvSpPr>
                <p:cNvPr id="256" name="Freeform 255">
                  <a:extLst>
                    <a:ext uri="{FF2B5EF4-FFF2-40B4-BE49-F238E27FC236}">
                      <a16:creationId xmlns:a16="http://schemas.microsoft.com/office/drawing/2014/main" id="{3DF330CF-8B8D-418A-2DBF-72AE6526CD16}"/>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37F2138-AA36-FE4C-F3BE-190A9CE843FA}"/>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20385883-B9C7-B30A-1AB3-49AD13CA8BDE}"/>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7" name="Freeform 216">
                <a:extLst>
                  <a:ext uri="{FF2B5EF4-FFF2-40B4-BE49-F238E27FC236}">
                    <a16:creationId xmlns:a16="http://schemas.microsoft.com/office/drawing/2014/main" id="{D54B97EC-B82C-54FA-ED43-25010FF28A5B}"/>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56CB44E1-77A5-B84A-7938-1B4E44551A7A}"/>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9D5B2FB0-0ED9-7261-825A-0583D89D5D40}"/>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5FD5CF2-C3E1-A42D-8CD8-E604DB6D3E5D}"/>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21" name="Graphic 12">
                <a:extLst>
                  <a:ext uri="{FF2B5EF4-FFF2-40B4-BE49-F238E27FC236}">
                    <a16:creationId xmlns:a16="http://schemas.microsoft.com/office/drawing/2014/main" id="{EF6E2596-8A62-BE34-19FF-6B94BA04EB59}"/>
                  </a:ext>
                </a:extLst>
              </p:cNvPr>
              <p:cNvGrpSpPr/>
              <p:nvPr/>
            </p:nvGrpSpPr>
            <p:grpSpPr>
              <a:xfrm>
                <a:off x="7293300" y="5746019"/>
                <a:ext cx="189388" cy="114204"/>
                <a:chOff x="7293300" y="5746019"/>
                <a:chExt cx="189388" cy="114204"/>
              </a:xfrm>
              <a:solidFill>
                <a:srgbClr val="000000"/>
              </a:solidFill>
            </p:grpSpPr>
            <p:sp>
              <p:nvSpPr>
                <p:cNvPr id="254" name="Freeform 253">
                  <a:extLst>
                    <a:ext uri="{FF2B5EF4-FFF2-40B4-BE49-F238E27FC236}">
                      <a16:creationId xmlns:a16="http://schemas.microsoft.com/office/drawing/2014/main" id="{015154F5-438B-6860-F06E-D31D8731A240}"/>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6273BC34-F8E0-7044-2C93-02A2D7796C24}"/>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22" name="Freeform 221">
                <a:extLst>
                  <a:ext uri="{FF2B5EF4-FFF2-40B4-BE49-F238E27FC236}">
                    <a16:creationId xmlns:a16="http://schemas.microsoft.com/office/drawing/2014/main" id="{2F07BFC3-31F3-1076-91E1-0C5BCC2BA1A5}"/>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E91AA3D5-C054-2528-CAA0-92C61E348178}"/>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8B54ED20-1023-911C-1C4B-7F4E7B16D3D1}"/>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132DC056-AB43-BA2C-E62A-40E06D8BFC45}"/>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6" name="Graphic 12">
                <a:extLst>
                  <a:ext uri="{FF2B5EF4-FFF2-40B4-BE49-F238E27FC236}">
                    <a16:creationId xmlns:a16="http://schemas.microsoft.com/office/drawing/2014/main" id="{2293223D-C518-9BF4-2E7C-76B84294934B}"/>
                  </a:ext>
                </a:extLst>
              </p:cNvPr>
              <p:cNvGrpSpPr/>
              <p:nvPr/>
            </p:nvGrpSpPr>
            <p:grpSpPr>
              <a:xfrm>
                <a:off x="5334025" y="5104384"/>
                <a:ext cx="1102344" cy="1102714"/>
                <a:chOff x="5334025" y="5104384"/>
                <a:chExt cx="1102344" cy="1102714"/>
              </a:xfrm>
            </p:grpSpPr>
            <p:sp>
              <p:nvSpPr>
                <p:cNvPr id="245" name="Freeform 244">
                  <a:extLst>
                    <a:ext uri="{FF2B5EF4-FFF2-40B4-BE49-F238E27FC236}">
                      <a16:creationId xmlns:a16="http://schemas.microsoft.com/office/drawing/2014/main" id="{14F9A49B-F11F-61BC-BF9C-EC9B4AD4826B}"/>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0363E49D-CC88-58B8-F15D-465A6A97FA6F}"/>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A7455D5-F1A3-6B95-DCA8-CFFD0D663337}"/>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4D6AB75-5A7D-9D19-9191-F243C0632312}"/>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5E503EE9-15CC-1BB6-C575-A04104A5B74D}"/>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F6AA7C8E-7A53-1A84-2073-3F21EE046FCD}"/>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F8B01DF7-8F68-3EB4-84EC-572968D1F4E1}"/>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E7F21949-165D-782A-51A9-10BFBD0636C5}"/>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80CA1589-68FB-15DC-2231-AF141B2BAC55}"/>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7" name="Freeform 226">
                <a:extLst>
                  <a:ext uri="{FF2B5EF4-FFF2-40B4-BE49-F238E27FC236}">
                    <a16:creationId xmlns:a16="http://schemas.microsoft.com/office/drawing/2014/main" id="{D9B300FD-A95A-5C31-3145-1D10592A1A1B}"/>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8" name="Graphic 12">
                <a:extLst>
                  <a:ext uri="{FF2B5EF4-FFF2-40B4-BE49-F238E27FC236}">
                    <a16:creationId xmlns:a16="http://schemas.microsoft.com/office/drawing/2014/main" id="{AC82E99D-A942-9218-6DFB-D8CF13D6B5D0}"/>
                  </a:ext>
                </a:extLst>
              </p:cNvPr>
              <p:cNvGrpSpPr/>
              <p:nvPr/>
            </p:nvGrpSpPr>
            <p:grpSpPr>
              <a:xfrm>
                <a:off x="5586327" y="5632005"/>
                <a:ext cx="620154" cy="345090"/>
                <a:chOff x="5586327" y="5632005"/>
                <a:chExt cx="620154" cy="345090"/>
              </a:xfrm>
              <a:solidFill>
                <a:srgbClr val="FFFFFF"/>
              </a:solidFill>
            </p:grpSpPr>
            <p:sp>
              <p:nvSpPr>
                <p:cNvPr id="238" name="Freeform 237">
                  <a:extLst>
                    <a:ext uri="{FF2B5EF4-FFF2-40B4-BE49-F238E27FC236}">
                      <a16:creationId xmlns:a16="http://schemas.microsoft.com/office/drawing/2014/main" id="{39FF0A89-8318-30D9-6216-991CD84DBDD8}"/>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E52F55DB-CA8C-280B-4CC9-FF5FABB48AB6}"/>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0669E70C-784E-034A-9D64-2F3D205761A2}"/>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557610D5-8814-02EE-AADB-EF0C621171F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4373F5C-D9A9-DA81-D326-8E58AC70F93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26565312-9288-0861-0998-7EC30BF2ECFF}"/>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9813A590-4F09-4204-BCD6-57DADDE158A2}"/>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9" name="Freeform 228">
                <a:extLst>
                  <a:ext uri="{FF2B5EF4-FFF2-40B4-BE49-F238E27FC236}">
                    <a16:creationId xmlns:a16="http://schemas.microsoft.com/office/drawing/2014/main" id="{34377E47-E49B-9249-DCE5-CAADDEBB1F3A}"/>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C090299A-AF75-86F2-8AA1-E4BDE469B361}"/>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BCD2B710-701C-58CC-ECA8-859F364B1D7B}"/>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D927F3B6-BB11-D288-E05D-2AB0387A77DC}"/>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D34D29B5-B8F1-4FC2-0215-2289F952201B}"/>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4B559CAC-ADA8-ACD9-3DCF-78C85F1E8023}"/>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DAA262C8-9B31-3906-79F9-DFC5C649BD2A}"/>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14B8F03-900A-2DC0-9F74-EF761654DFAF}"/>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D6F51F16-66EE-F892-B4D7-C87E7FD948E7}"/>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3" name="Freeform 172">
              <a:extLst>
                <a:ext uri="{FF2B5EF4-FFF2-40B4-BE49-F238E27FC236}">
                  <a16:creationId xmlns:a16="http://schemas.microsoft.com/office/drawing/2014/main" id="{4F5679CC-2774-CF23-A650-D44CCB07875F}"/>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4" name="Picture 173">
              <a:extLst>
                <a:ext uri="{FF2B5EF4-FFF2-40B4-BE49-F238E27FC236}">
                  <a16:creationId xmlns:a16="http://schemas.microsoft.com/office/drawing/2014/main" id="{A6655C68-388E-5264-DCA4-1A1219179CE5}"/>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5" name="Graphic 12">
              <a:extLst>
                <a:ext uri="{FF2B5EF4-FFF2-40B4-BE49-F238E27FC236}">
                  <a16:creationId xmlns:a16="http://schemas.microsoft.com/office/drawing/2014/main" id="{80F512B5-A831-7F17-35C5-C01D9151DCD9}"/>
                </a:ext>
              </a:extLst>
            </p:cNvPr>
            <p:cNvGrpSpPr/>
            <p:nvPr/>
          </p:nvGrpSpPr>
          <p:grpSpPr>
            <a:xfrm>
              <a:off x="8588264" y="5247862"/>
              <a:ext cx="1621086" cy="196500"/>
              <a:chOff x="8588264" y="5247862"/>
              <a:chExt cx="1621086" cy="196500"/>
            </a:xfrm>
            <a:solidFill>
              <a:srgbClr val="1D1D1B"/>
            </a:solidFill>
          </p:grpSpPr>
          <p:sp>
            <p:nvSpPr>
              <p:cNvPr id="179" name="Freeform 178">
                <a:extLst>
                  <a:ext uri="{FF2B5EF4-FFF2-40B4-BE49-F238E27FC236}">
                    <a16:creationId xmlns:a16="http://schemas.microsoft.com/office/drawing/2014/main" id="{EE3F2AC7-58BA-F0A6-5884-CE566A83126C}"/>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6E9704E6-9877-B41F-F896-427236E638FE}"/>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BDAD04F2-A140-DAEB-9D02-026CDEDAF731}"/>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D67D56EF-D7D4-2300-22AA-D80DEBA8078A}"/>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C50AB01D-69C5-98B3-C54F-B6615A5E8DA7}"/>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50AB1D6E-3804-14A7-BD62-510056DA5FAD}"/>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CEC33AB8-289A-B1F2-EB08-A92E9E9AE351}"/>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17393CA-19CD-C01A-0E95-42EC61F1CCEF}"/>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4550CA19-FC49-746B-7B9B-2022956FEDC6}"/>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FFC1425-3F8A-3835-930B-A92C5EE1AF3A}"/>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F1A882D5-E10F-DDA1-6173-296D01DEA7CF}"/>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C0ABDC4C-BB91-5099-9C71-8756290E5161}"/>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01D310D3-5F4A-4D49-0BAB-C6B2552CA1DD}"/>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5866C2FE-66CB-1F1F-0ACC-6A8D042DDBAB}"/>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494A62A4-CA68-A554-7D36-2E0F00CC6B7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725973C5-AC46-15A1-5A20-655E041E3EB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0F097CDB-8920-FB76-C1EB-6F9B6167DA19}"/>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6" name="Picture 175">
              <a:extLst>
                <a:ext uri="{FF2B5EF4-FFF2-40B4-BE49-F238E27FC236}">
                  <a16:creationId xmlns:a16="http://schemas.microsoft.com/office/drawing/2014/main" id="{1C69AEFA-255F-DEDA-54FB-0D0A693D8DAB}"/>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7" name="Picture 176">
              <a:extLst>
                <a:ext uri="{FF2B5EF4-FFF2-40B4-BE49-F238E27FC236}">
                  <a16:creationId xmlns:a16="http://schemas.microsoft.com/office/drawing/2014/main" id="{83B86E1B-B840-393F-0558-78035276A25A}"/>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8" name="Picture 177">
              <a:extLst>
                <a:ext uri="{FF2B5EF4-FFF2-40B4-BE49-F238E27FC236}">
                  <a16:creationId xmlns:a16="http://schemas.microsoft.com/office/drawing/2014/main" id="{A06DA48B-5546-6A09-F231-5A8E4A78F778}"/>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Tree>
    <p:extLst>
      <p:ext uri="{BB962C8B-B14F-4D97-AF65-F5344CB8AC3E}">
        <p14:creationId xmlns:p14="http://schemas.microsoft.com/office/powerpoint/2010/main" val="2657680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rtnership Slide_2">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72006"/>
          </a:xfrm>
          <a:prstGeom prst="rect">
            <a:avLst/>
          </a:prstGeom>
        </p:spPr>
        <p:txBody>
          <a:bodyPr vert="horz" wrap="square" lIns="0" tIns="17145" rIns="0" bIns="0" rtlCol="0">
            <a:spAutoFit/>
          </a:bodyPr>
          <a:lstStyle/>
          <a:p>
            <a:pPr marL="12700">
              <a:lnSpc>
                <a:spcPts val="2875"/>
              </a:lnSpc>
              <a:spcBef>
                <a:spcPts val="135"/>
              </a:spcBef>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a:t>
            </a:r>
            <a:r>
              <a:rPr sz="2700" spc="-55">
                <a:solidFill>
                  <a:srgbClr val="FFFFFF"/>
                </a:solidFill>
                <a:latin typeface="Spectral-Light"/>
                <a:cs typeface="Spectral-Light"/>
              </a:rPr>
              <a:t>.ie</a:t>
            </a:r>
            <a:endParaRPr sz="2700">
              <a:latin typeface="Spectral-Light"/>
              <a:cs typeface="Spectral-Light"/>
            </a:endParaRPr>
          </a:p>
        </p:txBody>
      </p:sp>
      <p:grpSp>
        <p:nvGrpSpPr>
          <p:cNvPr id="168" name="Group 167">
            <a:extLst>
              <a:ext uri="{FF2B5EF4-FFF2-40B4-BE49-F238E27FC236}">
                <a16:creationId xmlns:a16="http://schemas.microsoft.com/office/drawing/2014/main" id="{1DDD7C0F-3D45-BE52-36C7-D4259775FADC}"/>
              </a:ext>
            </a:extLst>
          </p:cNvPr>
          <p:cNvGrpSpPr>
            <a:grpSpLocks noChangeAspect="1"/>
          </p:cNvGrpSpPr>
          <p:nvPr userDrawn="1"/>
        </p:nvGrpSpPr>
        <p:grpSpPr>
          <a:xfrm>
            <a:off x="937655" y="9448021"/>
            <a:ext cx="8007876" cy="932657"/>
            <a:chOff x="5334025" y="5104384"/>
            <a:chExt cx="9434931" cy="1102714"/>
          </a:xfrm>
        </p:grpSpPr>
        <p:grpSp>
          <p:nvGrpSpPr>
            <p:cNvPr id="169" name="Group 168">
              <a:extLst>
                <a:ext uri="{FF2B5EF4-FFF2-40B4-BE49-F238E27FC236}">
                  <a16:creationId xmlns:a16="http://schemas.microsoft.com/office/drawing/2014/main" id="{8AE1D85D-B04A-9891-E465-23F205EE5893}"/>
                </a:ext>
              </a:extLst>
            </p:cNvPr>
            <p:cNvGrpSpPr/>
            <p:nvPr userDrawn="1"/>
          </p:nvGrpSpPr>
          <p:grpSpPr>
            <a:xfrm>
              <a:off x="5334025" y="5104384"/>
              <a:ext cx="2492780" cy="1102714"/>
              <a:chOff x="5334025" y="5104384"/>
              <a:chExt cx="2492780" cy="1102714"/>
            </a:xfrm>
          </p:grpSpPr>
          <p:sp>
            <p:nvSpPr>
              <p:cNvPr id="193" name="Freeform 192">
                <a:extLst>
                  <a:ext uri="{FF2B5EF4-FFF2-40B4-BE49-F238E27FC236}">
                    <a16:creationId xmlns:a16="http://schemas.microsoft.com/office/drawing/2014/main" id="{A53E1740-A171-FEBD-1AE2-C09BDB14B8A8}"/>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B606C6B8-F464-3649-23DC-FD0F2D00746F}"/>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5" name="Graphic 12">
                <a:extLst>
                  <a:ext uri="{FF2B5EF4-FFF2-40B4-BE49-F238E27FC236}">
                    <a16:creationId xmlns:a16="http://schemas.microsoft.com/office/drawing/2014/main" id="{91850B96-373C-7ABB-6DBC-7B68F17E7DBD}"/>
                  </a:ext>
                </a:extLst>
              </p:cNvPr>
              <p:cNvGrpSpPr/>
              <p:nvPr/>
            </p:nvGrpSpPr>
            <p:grpSpPr>
              <a:xfrm>
                <a:off x="7078488" y="5238718"/>
                <a:ext cx="335071" cy="114395"/>
                <a:chOff x="7078488" y="5238718"/>
                <a:chExt cx="335071" cy="114395"/>
              </a:xfrm>
              <a:solidFill>
                <a:srgbClr val="000000"/>
              </a:solidFill>
            </p:grpSpPr>
            <p:sp>
              <p:nvSpPr>
                <p:cNvPr id="261" name="Freeform 260">
                  <a:extLst>
                    <a:ext uri="{FF2B5EF4-FFF2-40B4-BE49-F238E27FC236}">
                      <a16:creationId xmlns:a16="http://schemas.microsoft.com/office/drawing/2014/main" id="{EEA6B296-A227-9482-163C-902FC1422958}"/>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63E6A0FB-3C66-CE62-2325-250A45203FCE}"/>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9E717541-3085-D2C9-18AF-F8B55A0FED53}"/>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6" name="Freeform 195">
                <a:extLst>
                  <a:ext uri="{FF2B5EF4-FFF2-40B4-BE49-F238E27FC236}">
                    <a16:creationId xmlns:a16="http://schemas.microsoft.com/office/drawing/2014/main" id="{0A43AFF4-0810-0BED-494A-5BCB59A5D8F2}"/>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23DA522D-0DBD-DA85-166C-AE69104A58BA}"/>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3064196E-39FC-3240-B6B7-5AB0BD9D9912}"/>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199" name="Graphic 12">
                <a:extLst>
                  <a:ext uri="{FF2B5EF4-FFF2-40B4-BE49-F238E27FC236}">
                    <a16:creationId xmlns:a16="http://schemas.microsoft.com/office/drawing/2014/main" id="{803D6654-E699-ECC3-211F-0C0603AA38E7}"/>
                  </a:ext>
                </a:extLst>
              </p:cNvPr>
              <p:cNvGrpSpPr/>
              <p:nvPr/>
            </p:nvGrpSpPr>
            <p:grpSpPr>
              <a:xfrm>
                <a:off x="6668955" y="5214715"/>
                <a:ext cx="1154327" cy="321468"/>
                <a:chOff x="6668955" y="5214715"/>
                <a:chExt cx="1154327" cy="321468"/>
              </a:xfrm>
              <a:solidFill>
                <a:srgbClr val="000000"/>
              </a:solidFill>
            </p:grpSpPr>
            <p:sp>
              <p:nvSpPr>
                <p:cNvPr id="258" name="Freeform 257">
                  <a:extLst>
                    <a:ext uri="{FF2B5EF4-FFF2-40B4-BE49-F238E27FC236}">
                      <a16:creationId xmlns:a16="http://schemas.microsoft.com/office/drawing/2014/main" id="{DBD6F6BE-FB7A-9D64-33D2-EBB2B2E13D20}"/>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A8573F22-D490-6627-B9C9-F293CAAB269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972E394C-417F-83AA-5024-E42FAF2D5286}"/>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0" name="Freeform 199">
                <a:extLst>
                  <a:ext uri="{FF2B5EF4-FFF2-40B4-BE49-F238E27FC236}">
                    <a16:creationId xmlns:a16="http://schemas.microsoft.com/office/drawing/2014/main" id="{6D01FF4A-0A7D-0E29-3716-9F012800E6C1}"/>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79BA98C4-9E4B-32DF-87BC-2344ED64DBA6}"/>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DD77C469-C476-D03E-4344-B4A47E5FB643}"/>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47CBBBB-0D41-67E6-ABE1-7DDF83C3BAA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92138F2E-5ADB-D413-12D2-204F3B035E8B}"/>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A42951C1-409E-E337-AC41-751C6C0A4D7F}"/>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6" name="Graphic 12">
                <a:extLst>
                  <a:ext uri="{FF2B5EF4-FFF2-40B4-BE49-F238E27FC236}">
                    <a16:creationId xmlns:a16="http://schemas.microsoft.com/office/drawing/2014/main" id="{D6A94F42-09A0-E84E-D1BF-CA57A2920B4B}"/>
                  </a:ext>
                </a:extLst>
              </p:cNvPr>
              <p:cNvGrpSpPr/>
              <p:nvPr/>
            </p:nvGrpSpPr>
            <p:grpSpPr>
              <a:xfrm>
                <a:off x="6668860" y="5400929"/>
                <a:ext cx="280226" cy="160972"/>
                <a:chOff x="6668860" y="5400929"/>
                <a:chExt cx="280226" cy="160972"/>
              </a:xfrm>
              <a:solidFill>
                <a:srgbClr val="000000"/>
              </a:solidFill>
            </p:grpSpPr>
            <p:sp>
              <p:nvSpPr>
                <p:cNvPr id="256" name="Freeform 255">
                  <a:extLst>
                    <a:ext uri="{FF2B5EF4-FFF2-40B4-BE49-F238E27FC236}">
                      <a16:creationId xmlns:a16="http://schemas.microsoft.com/office/drawing/2014/main" id="{ACA5EF92-8C41-E140-A7DD-AB1671DA4F65}"/>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74F2BA12-35F3-DB4D-5C6C-9621062C8000}"/>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07" name="Freeform 206">
                <a:extLst>
                  <a:ext uri="{FF2B5EF4-FFF2-40B4-BE49-F238E27FC236}">
                    <a16:creationId xmlns:a16="http://schemas.microsoft.com/office/drawing/2014/main" id="{35B2766A-2D29-36CD-785A-DAE015F94A39}"/>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7F055FD4-1C4D-8D80-3546-8E640F0B0B9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89A99325-DB6E-EB20-88C1-2AEC644BE348}"/>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9AC93BC8-D256-B205-D554-069610C0F4D7}"/>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40D39F4-BB7B-F932-CA0D-E06080042AFF}"/>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EE959799-F5B3-ABEA-34D9-E1AD1BA40151}"/>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3" name="Graphic 12">
                <a:extLst>
                  <a:ext uri="{FF2B5EF4-FFF2-40B4-BE49-F238E27FC236}">
                    <a16:creationId xmlns:a16="http://schemas.microsoft.com/office/drawing/2014/main" id="{4AE04D9D-0613-80C0-8EA2-129696323F8C}"/>
                  </a:ext>
                </a:extLst>
              </p:cNvPr>
              <p:cNvGrpSpPr/>
              <p:nvPr/>
            </p:nvGrpSpPr>
            <p:grpSpPr>
              <a:xfrm>
                <a:off x="6895955" y="5908135"/>
                <a:ext cx="648624" cy="160972"/>
                <a:chOff x="6895955" y="5908135"/>
                <a:chExt cx="648624" cy="160972"/>
              </a:xfrm>
              <a:solidFill>
                <a:srgbClr val="000000"/>
              </a:solidFill>
            </p:grpSpPr>
            <p:sp>
              <p:nvSpPr>
                <p:cNvPr id="253" name="Freeform 252">
                  <a:extLst>
                    <a:ext uri="{FF2B5EF4-FFF2-40B4-BE49-F238E27FC236}">
                      <a16:creationId xmlns:a16="http://schemas.microsoft.com/office/drawing/2014/main" id="{CB0C2630-AE78-14D9-CC80-AFBDADDF46AE}"/>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2351CA4E-E2A4-EA15-D067-46D078DEB10C}"/>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AA7E2A0A-D656-3A8E-BED7-6BF5D3DC607A}"/>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4" name="Freeform 213">
                <a:extLst>
                  <a:ext uri="{FF2B5EF4-FFF2-40B4-BE49-F238E27FC236}">
                    <a16:creationId xmlns:a16="http://schemas.microsoft.com/office/drawing/2014/main" id="{2A2EA11C-BE5F-938C-9AD2-C25B0611A8F9}"/>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2C20F18F-31B7-68D7-C94E-77C23B10C0D3}"/>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CA57E08E-A15B-FE7A-96BC-8521C8F74A88}"/>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5589E8-B278-1700-30C3-25B427D62368}"/>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18" name="Graphic 12">
                <a:extLst>
                  <a:ext uri="{FF2B5EF4-FFF2-40B4-BE49-F238E27FC236}">
                    <a16:creationId xmlns:a16="http://schemas.microsoft.com/office/drawing/2014/main" id="{5AFBF54F-16B8-1E41-E0F0-0A115F48B9C8}"/>
                  </a:ext>
                </a:extLst>
              </p:cNvPr>
              <p:cNvGrpSpPr/>
              <p:nvPr/>
            </p:nvGrpSpPr>
            <p:grpSpPr>
              <a:xfrm>
                <a:off x="7293300" y="5746019"/>
                <a:ext cx="189388" cy="114204"/>
                <a:chOff x="7293300" y="5746019"/>
                <a:chExt cx="189388" cy="114204"/>
              </a:xfrm>
              <a:solidFill>
                <a:srgbClr val="000000"/>
              </a:solidFill>
            </p:grpSpPr>
            <p:sp>
              <p:nvSpPr>
                <p:cNvPr id="251" name="Freeform 250">
                  <a:extLst>
                    <a:ext uri="{FF2B5EF4-FFF2-40B4-BE49-F238E27FC236}">
                      <a16:creationId xmlns:a16="http://schemas.microsoft.com/office/drawing/2014/main" id="{EF00E8BA-0C87-D62C-EF4F-349A1539ADDF}"/>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41395890-E926-E29D-EEA4-125958C8F93F}"/>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19" name="Freeform 218">
                <a:extLst>
                  <a:ext uri="{FF2B5EF4-FFF2-40B4-BE49-F238E27FC236}">
                    <a16:creationId xmlns:a16="http://schemas.microsoft.com/office/drawing/2014/main" id="{569F33F5-AA1B-C136-C901-3434EF57F773}"/>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16EC6433-B37A-8669-9659-383F3FDBA181}"/>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009195D-4A5C-3E0A-74DF-4F4455AE3DBC}"/>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5127AE1-5FC2-F092-0CB1-668CDE8BC52A}"/>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3" name="Graphic 12">
                <a:extLst>
                  <a:ext uri="{FF2B5EF4-FFF2-40B4-BE49-F238E27FC236}">
                    <a16:creationId xmlns:a16="http://schemas.microsoft.com/office/drawing/2014/main" id="{D9A83196-2E7B-8783-6BC0-A90F9BF10D3E}"/>
                  </a:ext>
                </a:extLst>
              </p:cNvPr>
              <p:cNvGrpSpPr/>
              <p:nvPr/>
            </p:nvGrpSpPr>
            <p:grpSpPr>
              <a:xfrm>
                <a:off x="5334025" y="5104384"/>
                <a:ext cx="1102344" cy="1102714"/>
                <a:chOff x="5334025" y="5104384"/>
                <a:chExt cx="1102344" cy="1102714"/>
              </a:xfrm>
            </p:grpSpPr>
            <p:sp>
              <p:nvSpPr>
                <p:cNvPr id="242" name="Freeform 241">
                  <a:extLst>
                    <a:ext uri="{FF2B5EF4-FFF2-40B4-BE49-F238E27FC236}">
                      <a16:creationId xmlns:a16="http://schemas.microsoft.com/office/drawing/2014/main" id="{CC8A7C93-50C4-EC0F-F31A-046AD7E13C4E}"/>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E5961A4C-DE61-6D97-9CE8-55476B595961}"/>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817AEF8B-C0BC-6EDB-5484-7682C0AA25C1}"/>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4AD50EFB-6805-E50D-454F-14A42AFBCF57}"/>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126C0FFD-2969-B47F-3FA9-7739E9B795B3}"/>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BF3CFC26-55AB-96FA-1AE3-5723F86294B1}"/>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AEFD8EB2-1341-E052-1622-983286235B82}"/>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3642D515-0874-FBFD-2F3C-7DE962E2CBF0}"/>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37C6D6A3-9B27-36AB-BC58-6C08913B0E10}"/>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4" name="Freeform 223">
                <a:extLst>
                  <a:ext uri="{FF2B5EF4-FFF2-40B4-BE49-F238E27FC236}">
                    <a16:creationId xmlns:a16="http://schemas.microsoft.com/office/drawing/2014/main" id="{539D791C-1335-3350-76DC-D0229385E9CA}"/>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5" name="Graphic 12">
                <a:extLst>
                  <a:ext uri="{FF2B5EF4-FFF2-40B4-BE49-F238E27FC236}">
                    <a16:creationId xmlns:a16="http://schemas.microsoft.com/office/drawing/2014/main" id="{1D5F901E-0D50-18AF-0259-D33661742BC6}"/>
                  </a:ext>
                </a:extLst>
              </p:cNvPr>
              <p:cNvGrpSpPr/>
              <p:nvPr/>
            </p:nvGrpSpPr>
            <p:grpSpPr>
              <a:xfrm>
                <a:off x="5586327" y="5632005"/>
                <a:ext cx="620154" cy="345090"/>
                <a:chOff x="5586327" y="5632005"/>
                <a:chExt cx="620154" cy="345090"/>
              </a:xfrm>
              <a:solidFill>
                <a:srgbClr val="FFFFFF"/>
              </a:solidFill>
            </p:grpSpPr>
            <p:sp>
              <p:nvSpPr>
                <p:cNvPr id="235" name="Freeform 234">
                  <a:extLst>
                    <a:ext uri="{FF2B5EF4-FFF2-40B4-BE49-F238E27FC236}">
                      <a16:creationId xmlns:a16="http://schemas.microsoft.com/office/drawing/2014/main" id="{4886D1AB-A393-88ED-338C-D48246E8200D}"/>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D201B0EB-8165-D815-6DE6-FF2FE5DAD0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AAD00081-FBBC-673E-F8B9-7F37578F91BE}"/>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3B2B1845-EA16-79D2-F5DB-263D290746B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240E6594-1CC3-9B67-7CEF-78755755FCE9}"/>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A3F87F5A-2D62-13EF-C299-600C4C308EB6}"/>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C1380FAB-1225-D4A4-817A-1FDD67AAC374}"/>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6" name="Freeform 225">
                <a:extLst>
                  <a:ext uri="{FF2B5EF4-FFF2-40B4-BE49-F238E27FC236}">
                    <a16:creationId xmlns:a16="http://schemas.microsoft.com/office/drawing/2014/main" id="{B1B19444-08D6-8F89-AA5A-ADE4FBB8FD17}"/>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3CBA4475-4EC3-24DE-E546-AF79537DFCCF}"/>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9BE9AACA-1CF0-A91F-DCDA-DF3C3FFBECD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17136B79-65B8-EFA1-D03B-6CFDD82DB466}"/>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FD502C2C-D7FB-AC47-BCFC-4C52435D9A60}"/>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DC1EF7F7-FFF6-B7E2-3E66-070D23D0C1EB}"/>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9E6A1A0F-8B34-34D4-B607-F02EC48F3331}"/>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2DB122AE-1BF8-4EAD-F20B-501BA9CAFB59}"/>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2E825090-2BD5-1D68-D800-24A1E564EAA4}"/>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0" name="Freeform 169">
              <a:extLst>
                <a:ext uri="{FF2B5EF4-FFF2-40B4-BE49-F238E27FC236}">
                  <a16:creationId xmlns:a16="http://schemas.microsoft.com/office/drawing/2014/main" id="{5D3A6A4B-40D0-07F2-363F-234FAAEDAF97}"/>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1" name="Picture 170">
              <a:extLst>
                <a:ext uri="{FF2B5EF4-FFF2-40B4-BE49-F238E27FC236}">
                  <a16:creationId xmlns:a16="http://schemas.microsoft.com/office/drawing/2014/main" id="{66BA705F-141B-17DE-903E-991D86B51B51}"/>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2" name="Graphic 12">
              <a:extLst>
                <a:ext uri="{FF2B5EF4-FFF2-40B4-BE49-F238E27FC236}">
                  <a16:creationId xmlns:a16="http://schemas.microsoft.com/office/drawing/2014/main" id="{B59DEC6A-AFEB-839B-3A89-E71DB76E22B7}"/>
                </a:ext>
              </a:extLst>
            </p:cNvPr>
            <p:cNvGrpSpPr/>
            <p:nvPr/>
          </p:nvGrpSpPr>
          <p:grpSpPr>
            <a:xfrm>
              <a:off x="8588264" y="5247862"/>
              <a:ext cx="1621086" cy="196500"/>
              <a:chOff x="8588264" y="5247862"/>
              <a:chExt cx="1621086" cy="196500"/>
            </a:xfrm>
            <a:solidFill>
              <a:srgbClr val="1D1D1B"/>
            </a:solidFill>
          </p:grpSpPr>
          <p:sp>
            <p:nvSpPr>
              <p:cNvPr id="176" name="Freeform 175">
                <a:extLst>
                  <a:ext uri="{FF2B5EF4-FFF2-40B4-BE49-F238E27FC236}">
                    <a16:creationId xmlns:a16="http://schemas.microsoft.com/office/drawing/2014/main" id="{B5B7AF7F-1581-3774-D95B-A816EABEFCE7}"/>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840FC639-97D5-4A83-9827-7BAB99566444}"/>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34965E2C-93F8-9634-D391-68A88A992073}"/>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86D2AC54-2F5F-1D93-2D24-18594F2E78AC}"/>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EF7A287A-D567-32B6-4774-87F490C07985}"/>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86E652A5-5732-38C8-ABB3-7294F18514A2}"/>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88DA8E8D-9E07-55E9-F7DA-BD57B4BB6418}"/>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E74A034-22CE-7B0B-D86E-80408E008BCD}"/>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EBCD135-D314-EEA1-9E68-332BEA9925F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4BDB588D-50AC-C929-1589-9E697E91ACF2}"/>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81320A6-401D-DCA1-85AA-7FEAD2684B18}"/>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0E23B4D8-2DE9-9680-B2B9-E0F983BDED2C}"/>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9D208A6D-4FDB-E63D-F97F-78B2BBC612A0}"/>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58C6DDB0-E93D-566D-EFA7-71F8D77AF210}"/>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0C5FCD74-72A9-FC83-9146-F6213729E89A}"/>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9B17D77D-D770-82BF-4921-6483BE295D6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D24D21E-9DBE-7FE7-EBCE-D717AAE289E4}"/>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3" name="Picture 172">
              <a:extLst>
                <a:ext uri="{FF2B5EF4-FFF2-40B4-BE49-F238E27FC236}">
                  <a16:creationId xmlns:a16="http://schemas.microsoft.com/office/drawing/2014/main" id="{FA1FF454-6B3C-339A-B1A2-9D34E03C110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4" name="Picture 173">
              <a:extLst>
                <a:ext uri="{FF2B5EF4-FFF2-40B4-BE49-F238E27FC236}">
                  <a16:creationId xmlns:a16="http://schemas.microsoft.com/office/drawing/2014/main" id="{400C86B4-5A63-35C5-A2B7-9E87E56AF6E1}"/>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5" name="Picture 174">
              <a:extLst>
                <a:ext uri="{FF2B5EF4-FFF2-40B4-BE49-F238E27FC236}">
                  <a16:creationId xmlns:a16="http://schemas.microsoft.com/office/drawing/2014/main" id="{C9D1898C-21B7-7541-EAAA-C05FFEDA46E5}"/>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
        <p:nvSpPr>
          <p:cNvPr id="264" name="Content Placeholder 2">
            <a:extLst>
              <a:ext uri="{FF2B5EF4-FFF2-40B4-BE49-F238E27FC236}">
                <a16:creationId xmlns:a16="http://schemas.microsoft.com/office/drawing/2014/main" id="{ECCE8FC0-D6B7-BA08-CCDE-69F544694609}"/>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5" name="Title Placeholder 1">
            <a:extLst>
              <a:ext uri="{FF2B5EF4-FFF2-40B4-BE49-F238E27FC236}">
                <a16:creationId xmlns:a16="http://schemas.microsoft.com/office/drawing/2014/main" id="{D8D46A8E-34ED-98D4-9553-82C3BC654EE7}"/>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Tree>
    <p:extLst>
      <p:ext uri="{BB962C8B-B14F-4D97-AF65-F5344CB8AC3E}">
        <p14:creationId xmlns:p14="http://schemas.microsoft.com/office/powerpoint/2010/main" val="3279022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artnership Slide_3">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111" name="Group 110">
            <a:extLst>
              <a:ext uri="{FF2B5EF4-FFF2-40B4-BE49-F238E27FC236}">
                <a16:creationId xmlns:a16="http://schemas.microsoft.com/office/drawing/2014/main" id="{0BAC0B7A-9CEE-A807-7A5B-91E2257D57E2}"/>
              </a:ext>
            </a:extLst>
          </p:cNvPr>
          <p:cNvGrpSpPr>
            <a:grpSpLocks noChangeAspect="1"/>
          </p:cNvGrpSpPr>
          <p:nvPr userDrawn="1"/>
        </p:nvGrpSpPr>
        <p:grpSpPr>
          <a:xfrm>
            <a:off x="2852050" y="4816110"/>
            <a:ext cx="14400000" cy="1677131"/>
            <a:chOff x="5334025" y="5104384"/>
            <a:chExt cx="9434931" cy="1102714"/>
          </a:xfrm>
        </p:grpSpPr>
        <p:grpSp>
          <p:nvGrpSpPr>
            <p:cNvPr id="110" name="Group 109">
              <a:extLst>
                <a:ext uri="{FF2B5EF4-FFF2-40B4-BE49-F238E27FC236}">
                  <a16:creationId xmlns:a16="http://schemas.microsoft.com/office/drawing/2014/main" id="{70B418BF-AAD3-96F1-7CBB-4F354EDC5BE7}"/>
                </a:ext>
              </a:extLst>
            </p:cNvPr>
            <p:cNvGrpSpPr/>
            <p:nvPr userDrawn="1"/>
          </p:nvGrpSpPr>
          <p:grpSpPr>
            <a:xfrm>
              <a:off x="5334025" y="5104384"/>
              <a:ext cx="2492780" cy="1102714"/>
              <a:chOff x="5334025" y="5104384"/>
              <a:chExt cx="2492780" cy="1102714"/>
            </a:xfrm>
          </p:grpSpPr>
          <p:sp>
            <p:nvSpPr>
              <p:cNvPr id="15" name="Freeform 14">
                <a:extLst>
                  <a:ext uri="{FF2B5EF4-FFF2-40B4-BE49-F238E27FC236}">
                    <a16:creationId xmlns:a16="http://schemas.microsoft.com/office/drawing/2014/main" id="{D3FBA91B-33AF-7EDF-110F-B1784CB5D32B}"/>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F1E7C6B-A29D-78BA-BD35-C7C9F7DC81D4}"/>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7" name="Graphic 12">
                <a:extLst>
                  <a:ext uri="{FF2B5EF4-FFF2-40B4-BE49-F238E27FC236}">
                    <a16:creationId xmlns:a16="http://schemas.microsoft.com/office/drawing/2014/main" id="{BA2BFEB0-A4A3-8A9C-44E0-3A10E13352CA}"/>
                  </a:ext>
                </a:extLst>
              </p:cNvPr>
              <p:cNvGrpSpPr/>
              <p:nvPr/>
            </p:nvGrpSpPr>
            <p:grpSpPr>
              <a:xfrm>
                <a:off x="7078488" y="5238718"/>
                <a:ext cx="335071" cy="114395"/>
                <a:chOff x="7078488" y="5238718"/>
                <a:chExt cx="335071" cy="114395"/>
              </a:xfrm>
              <a:solidFill>
                <a:srgbClr val="000000"/>
              </a:solidFill>
            </p:grpSpPr>
            <p:sp>
              <p:nvSpPr>
                <p:cNvPr id="18" name="Freeform 17">
                  <a:extLst>
                    <a:ext uri="{FF2B5EF4-FFF2-40B4-BE49-F238E27FC236}">
                      <a16:creationId xmlns:a16="http://schemas.microsoft.com/office/drawing/2014/main" id="{47D8D855-1639-3B8A-0F22-971E719C9C2B}"/>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64D5987-9EF5-D124-FB61-11FB86C3F875}"/>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F20AC21-971E-47F2-FE54-6CA608AFCCAD}"/>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21" name="Freeform 20">
                <a:extLst>
                  <a:ext uri="{FF2B5EF4-FFF2-40B4-BE49-F238E27FC236}">
                    <a16:creationId xmlns:a16="http://schemas.microsoft.com/office/drawing/2014/main" id="{BD0DD4B1-F64D-B495-BF82-F7C8C02F6FFE}"/>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BC1E067-8C6D-8ED6-CAC8-43916743D503}"/>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121279-19A7-697F-DA9A-EE3D32106959}"/>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4" name="Graphic 12">
                <a:extLst>
                  <a:ext uri="{FF2B5EF4-FFF2-40B4-BE49-F238E27FC236}">
                    <a16:creationId xmlns:a16="http://schemas.microsoft.com/office/drawing/2014/main" id="{28A9FEB2-C531-0E7D-1785-C942A0527749}"/>
                  </a:ext>
                </a:extLst>
              </p:cNvPr>
              <p:cNvGrpSpPr/>
              <p:nvPr/>
            </p:nvGrpSpPr>
            <p:grpSpPr>
              <a:xfrm>
                <a:off x="6668955" y="5214715"/>
                <a:ext cx="1154327" cy="321468"/>
                <a:chOff x="6668955" y="5214715"/>
                <a:chExt cx="1154327" cy="321468"/>
              </a:xfrm>
              <a:solidFill>
                <a:srgbClr val="000000"/>
              </a:solidFill>
            </p:grpSpPr>
            <p:sp>
              <p:nvSpPr>
                <p:cNvPr id="25" name="Freeform 24">
                  <a:extLst>
                    <a:ext uri="{FF2B5EF4-FFF2-40B4-BE49-F238E27FC236}">
                      <a16:creationId xmlns:a16="http://schemas.microsoft.com/office/drawing/2014/main" id="{E100EB53-E0A2-1B98-135F-08D7E17FCDBF}"/>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36FE6EC-7B7B-101A-5805-1469581F68F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04C6068-8A42-CD87-2528-900AA0CBF731}"/>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8" name="Freeform 27">
                <a:extLst>
                  <a:ext uri="{FF2B5EF4-FFF2-40B4-BE49-F238E27FC236}">
                    <a16:creationId xmlns:a16="http://schemas.microsoft.com/office/drawing/2014/main" id="{88EB25ED-B7A2-056A-9F5F-375AED432CCD}"/>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2FF35A5-D9A4-6121-E7A1-DCBDADDFC2B2}"/>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FA2A6C3-73D1-5F3A-0A09-BB51FBB1AD0E}"/>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91473F3-B352-AFA8-E6D9-0E6733F6A11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7DF680C-59D3-2781-3760-44506827A55C}"/>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C275137-4411-2FC2-2E38-FA4F546D2C2B}"/>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34" name="Graphic 12">
                <a:extLst>
                  <a:ext uri="{FF2B5EF4-FFF2-40B4-BE49-F238E27FC236}">
                    <a16:creationId xmlns:a16="http://schemas.microsoft.com/office/drawing/2014/main" id="{5D8DACEB-8353-72E2-DAEB-82631CD6130C}"/>
                  </a:ext>
                </a:extLst>
              </p:cNvPr>
              <p:cNvGrpSpPr/>
              <p:nvPr/>
            </p:nvGrpSpPr>
            <p:grpSpPr>
              <a:xfrm>
                <a:off x="6668860" y="5400929"/>
                <a:ext cx="280226" cy="160972"/>
                <a:chOff x="6668860" y="5400929"/>
                <a:chExt cx="280226" cy="160972"/>
              </a:xfrm>
              <a:solidFill>
                <a:srgbClr val="000000"/>
              </a:solidFill>
            </p:grpSpPr>
            <p:sp>
              <p:nvSpPr>
                <p:cNvPr id="35" name="Freeform 34">
                  <a:extLst>
                    <a:ext uri="{FF2B5EF4-FFF2-40B4-BE49-F238E27FC236}">
                      <a16:creationId xmlns:a16="http://schemas.microsoft.com/office/drawing/2014/main" id="{092D7095-7CFD-5177-DC17-C0C92BA5DC60}"/>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EF9581A-A16F-E517-202E-336B22A3022B}"/>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37" name="Freeform 36">
                <a:extLst>
                  <a:ext uri="{FF2B5EF4-FFF2-40B4-BE49-F238E27FC236}">
                    <a16:creationId xmlns:a16="http://schemas.microsoft.com/office/drawing/2014/main" id="{C8CF87E4-A049-FD38-397B-54C1163C3A42}"/>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F5B6F09-974D-FA77-27E1-2E906D8CD1F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33B9C0FB-5065-BB33-218E-B721FB5A449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E65053-A782-4B65-BEC5-374253FE7080}"/>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B6E541A-57EC-AAD6-32A6-BB260296132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28066AC-0EBD-EF14-3C98-DDD6660E585A}"/>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43" name="Graphic 12">
                <a:extLst>
                  <a:ext uri="{FF2B5EF4-FFF2-40B4-BE49-F238E27FC236}">
                    <a16:creationId xmlns:a16="http://schemas.microsoft.com/office/drawing/2014/main" id="{D97A5B69-3C3F-14E4-0EBC-C5BEDC31DFA2}"/>
                  </a:ext>
                </a:extLst>
              </p:cNvPr>
              <p:cNvGrpSpPr/>
              <p:nvPr/>
            </p:nvGrpSpPr>
            <p:grpSpPr>
              <a:xfrm>
                <a:off x="6895955" y="5908135"/>
                <a:ext cx="648624" cy="160972"/>
                <a:chOff x="6895955" y="5908135"/>
                <a:chExt cx="648624" cy="160972"/>
              </a:xfrm>
              <a:solidFill>
                <a:srgbClr val="000000"/>
              </a:solidFill>
            </p:grpSpPr>
            <p:sp>
              <p:nvSpPr>
                <p:cNvPr id="44" name="Freeform 43">
                  <a:extLst>
                    <a:ext uri="{FF2B5EF4-FFF2-40B4-BE49-F238E27FC236}">
                      <a16:creationId xmlns:a16="http://schemas.microsoft.com/office/drawing/2014/main" id="{7417124C-96AD-31F7-DAFB-E9CA0BB1E918}"/>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A55E916-AD20-EC36-456A-9324FACFEE6E}"/>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1D30658-684A-E22D-D49C-21F9AAAB93C9}"/>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47" name="Freeform 46">
                <a:extLst>
                  <a:ext uri="{FF2B5EF4-FFF2-40B4-BE49-F238E27FC236}">
                    <a16:creationId xmlns:a16="http://schemas.microsoft.com/office/drawing/2014/main" id="{107FA8A0-2843-5921-3E95-B3DCD8954D7F}"/>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BE724D3-9B67-CFD5-9591-37698F7C275B}"/>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8547A0C-BE3C-74E7-221A-63E2E977618B}"/>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3D3C2D4-607A-D4BB-EB14-B6615BC68465}"/>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51" name="Graphic 12">
                <a:extLst>
                  <a:ext uri="{FF2B5EF4-FFF2-40B4-BE49-F238E27FC236}">
                    <a16:creationId xmlns:a16="http://schemas.microsoft.com/office/drawing/2014/main" id="{2CEC599D-89E9-E77E-1F80-486F86ADF357}"/>
                  </a:ext>
                </a:extLst>
              </p:cNvPr>
              <p:cNvGrpSpPr/>
              <p:nvPr/>
            </p:nvGrpSpPr>
            <p:grpSpPr>
              <a:xfrm>
                <a:off x="7293300" y="5746019"/>
                <a:ext cx="189388" cy="114204"/>
                <a:chOff x="7293300" y="5746019"/>
                <a:chExt cx="189388" cy="114204"/>
              </a:xfrm>
              <a:solidFill>
                <a:srgbClr val="000000"/>
              </a:solidFill>
            </p:grpSpPr>
            <p:sp>
              <p:nvSpPr>
                <p:cNvPr id="52" name="Freeform 51">
                  <a:extLst>
                    <a:ext uri="{FF2B5EF4-FFF2-40B4-BE49-F238E27FC236}">
                      <a16:creationId xmlns:a16="http://schemas.microsoft.com/office/drawing/2014/main" id="{BF19B152-2A5F-DFE2-5C97-342FDD1887C2}"/>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CDF808E-F7D9-1E87-CEA2-221E1E32C987}"/>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54" name="Freeform 53">
                <a:extLst>
                  <a:ext uri="{FF2B5EF4-FFF2-40B4-BE49-F238E27FC236}">
                    <a16:creationId xmlns:a16="http://schemas.microsoft.com/office/drawing/2014/main" id="{3B6B03A1-6AD4-5D06-B4A9-9C3C0D2AA6D2}"/>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82D895E-4A4B-13C4-7B21-CC02D04A2C89}"/>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F1F1B9F-23C0-C719-D504-F0AC454672D5}"/>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D5B9D77-25A8-6847-ADCE-E31D40076DDD}"/>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58" name="Graphic 12">
                <a:extLst>
                  <a:ext uri="{FF2B5EF4-FFF2-40B4-BE49-F238E27FC236}">
                    <a16:creationId xmlns:a16="http://schemas.microsoft.com/office/drawing/2014/main" id="{15F3B863-8DA4-8783-4F0C-9172DA779AA2}"/>
                  </a:ext>
                </a:extLst>
              </p:cNvPr>
              <p:cNvGrpSpPr/>
              <p:nvPr/>
            </p:nvGrpSpPr>
            <p:grpSpPr>
              <a:xfrm>
                <a:off x="5334025" y="5104384"/>
                <a:ext cx="1102344" cy="1102714"/>
                <a:chOff x="5334025" y="5104384"/>
                <a:chExt cx="1102344" cy="1102714"/>
              </a:xfrm>
            </p:grpSpPr>
            <p:sp>
              <p:nvSpPr>
                <p:cNvPr id="59" name="Freeform 58">
                  <a:extLst>
                    <a:ext uri="{FF2B5EF4-FFF2-40B4-BE49-F238E27FC236}">
                      <a16:creationId xmlns:a16="http://schemas.microsoft.com/office/drawing/2014/main" id="{B6693915-A901-1EF2-BD79-06DE475296B9}"/>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8E35910-9539-1468-C82D-BAF4DD4D3997}"/>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0272DB22-E531-4427-544D-1278E7354C1F}"/>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D03108D-C5E2-C2C7-7971-65DBDD897A8B}"/>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AF8C4351-A382-DAE0-9EDC-517254F5CF99}"/>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9F4055E-418B-6E05-B195-334AEA3F142B}"/>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96BB57B-26CB-D1CB-A98E-8C8722EC4708}"/>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E29550D-AFC8-A33F-6B42-A42DD7830D67}"/>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7B6DA19-8F07-495C-C44D-60C0EB10C444}"/>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68" name="Freeform 67">
                <a:extLst>
                  <a:ext uri="{FF2B5EF4-FFF2-40B4-BE49-F238E27FC236}">
                    <a16:creationId xmlns:a16="http://schemas.microsoft.com/office/drawing/2014/main" id="{D02A40EE-226A-ACD1-03E0-05AE30805F86}"/>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69" name="Graphic 12">
                <a:extLst>
                  <a:ext uri="{FF2B5EF4-FFF2-40B4-BE49-F238E27FC236}">
                    <a16:creationId xmlns:a16="http://schemas.microsoft.com/office/drawing/2014/main" id="{5A132669-24F6-4BF4-6A02-0EDDD659C245}"/>
                  </a:ext>
                </a:extLst>
              </p:cNvPr>
              <p:cNvGrpSpPr/>
              <p:nvPr/>
            </p:nvGrpSpPr>
            <p:grpSpPr>
              <a:xfrm>
                <a:off x="5586327" y="5632005"/>
                <a:ext cx="620154" cy="345090"/>
                <a:chOff x="5586327" y="5632005"/>
                <a:chExt cx="620154" cy="345090"/>
              </a:xfrm>
              <a:solidFill>
                <a:srgbClr val="FFFFFF"/>
              </a:solidFill>
            </p:grpSpPr>
            <p:sp>
              <p:nvSpPr>
                <p:cNvPr id="70" name="Freeform 69">
                  <a:extLst>
                    <a:ext uri="{FF2B5EF4-FFF2-40B4-BE49-F238E27FC236}">
                      <a16:creationId xmlns:a16="http://schemas.microsoft.com/office/drawing/2014/main" id="{580F47C2-2944-B40A-F9F8-1D18D8431534}"/>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99DBB8-B766-5A7B-0E2E-812F12C325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1441084-D9F1-2568-7ED0-AB0EC6CC4C43}"/>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E5A63C9-69D9-B022-2AE6-05890FC84085}"/>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E71923FD-C229-D262-6351-07842CCAB94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3B48261-8A07-9360-D9EA-DBB00C14215C}"/>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B8D7EB0-58F4-7C6D-7310-4FB063A4A9F9}"/>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5122BB8E-DD2B-7427-24FF-08617CD84E66}"/>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8DEE370-3DA1-E20C-A4F5-65D091BDEECE}"/>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A89557-46FB-D698-3A36-3B2B0286E42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F9B2167-774A-6500-58AA-03D4A390E1CB}"/>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84B52F12-D382-71A9-15A0-5833C51877D9}"/>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E2866FA1-1EE3-28A4-EDBB-E97FF3A0482E}"/>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4CDEC7-CF34-2BB9-813C-42DD09A85F04}"/>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3CB42CC3-526B-D487-84BB-B78113E1CE7D}"/>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3B67425-4DB5-2D14-6726-D4B013B7DAF6}"/>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86" name="Freeform 85">
              <a:extLst>
                <a:ext uri="{FF2B5EF4-FFF2-40B4-BE49-F238E27FC236}">
                  <a16:creationId xmlns:a16="http://schemas.microsoft.com/office/drawing/2014/main" id="{E0FEFB02-2920-B2C1-6C63-E807C0792FA2}"/>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87" name="Picture 86">
              <a:extLst>
                <a:ext uri="{FF2B5EF4-FFF2-40B4-BE49-F238E27FC236}">
                  <a16:creationId xmlns:a16="http://schemas.microsoft.com/office/drawing/2014/main" id="{16DAE128-DE93-D291-0826-8A57662EB4B9}"/>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88" name="Graphic 12">
              <a:extLst>
                <a:ext uri="{FF2B5EF4-FFF2-40B4-BE49-F238E27FC236}">
                  <a16:creationId xmlns:a16="http://schemas.microsoft.com/office/drawing/2014/main" id="{AAD19D20-1C9D-CF10-047F-987E67F62CCB}"/>
                </a:ext>
              </a:extLst>
            </p:cNvPr>
            <p:cNvGrpSpPr/>
            <p:nvPr/>
          </p:nvGrpSpPr>
          <p:grpSpPr>
            <a:xfrm>
              <a:off x="8588264" y="5247862"/>
              <a:ext cx="1621086" cy="196500"/>
              <a:chOff x="8588264" y="5247862"/>
              <a:chExt cx="1621086" cy="196500"/>
            </a:xfrm>
            <a:solidFill>
              <a:srgbClr val="1D1D1B"/>
            </a:solidFill>
          </p:grpSpPr>
          <p:sp>
            <p:nvSpPr>
              <p:cNvPr id="89" name="Freeform 88">
                <a:extLst>
                  <a:ext uri="{FF2B5EF4-FFF2-40B4-BE49-F238E27FC236}">
                    <a16:creationId xmlns:a16="http://schemas.microsoft.com/office/drawing/2014/main" id="{9E63EFDD-20A2-84FE-D80A-D8AC21D15DD8}"/>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70FEAC0B-3271-40A0-10B7-858BB012563B}"/>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5BFF8E6-F295-3D7A-23A9-A4C6EE786D8F}"/>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EAA6C8A-2662-7F06-B60C-307AC8CFCF0E}"/>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124E7C26-A213-D22E-B4CE-8700A0123678}"/>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B460789-3CDC-7C79-F67A-CD52F72893E3}"/>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6EC9EA0-FA3F-9EEB-5C7A-0AFC758220DB}"/>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CB9FA82-1AE2-4D65-B45C-CFF4CF1CEF43}"/>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4CBABBBE-DC45-C805-C52E-A3C2AED6366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B706AD3-9E6D-A0FA-2184-4C4ED98A33B9}"/>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625C2C4-78B4-E8E5-D239-75F2F03224F4}"/>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0B4036C5-FC33-D07F-B7A0-D077A5A3EE48}"/>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190A80D3-6304-436F-0020-E96A148D7286}"/>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6A048E28-A5FF-CC93-6B0B-63F180DF1A08}"/>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CE289C9F-61ED-D823-184E-DD3BCFA1FEB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C84DAC5A-889C-6AAF-34BC-D403FFB5BC20}"/>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6D214CC-98C7-59D0-703A-C9B973AFCA68}"/>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06" name="Picture 105">
              <a:extLst>
                <a:ext uri="{FF2B5EF4-FFF2-40B4-BE49-F238E27FC236}">
                  <a16:creationId xmlns:a16="http://schemas.microsoft.com/office/drawing/2014/main" id="{5ADA7A26-D166-97C3-0FF0-36FD3CDB44B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07" name="Picture 106">
              <a:extLst>
                <a:ext uri="{FF2B5EF4-FFF2-40B4-BE49-F238E27FC236}">
                  <a16:creationId xmlns:a16="http://schemas.microsoft.com/office/drawing/2014/main" id="{50FED27C-5B12-DFAC-6D28-A9EDA02E6694}"/>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08" name="Picture 107">
              <a:extLst>
                <a:ext uri="{FF2B5EF4-FFF2-40B4-BE49-F238E27FC236}">
                  <a16:creationId xmlns:a16="http://schemas.microsoft.com/office/drawing/2014/main" id="{34150204-B890-523B-DC76-EE6A31AB6A21}"/>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Tree>
    <p:extLst>
      <p:ext uri="{BB962C8B-B14F-4D97-AF65-F5344CB8AC3E}">
        <p14:creationId xmlns:p14="http://schemas.microsoft.com/office/powerpoint/2010/main" val="3637927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781E1B35-0E54-96AA-60D6-781EE7DB49A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b="0" i="0">
                <a:solidFill>
                  <a:sysClr val="windowText" lastClr="000000"/>
                </a:solidFill>
              </a:defRPr>
            </a:lvl1pPr>
          </a:lstStyle>
          <a:p>
            <a:r>
              <a:rPr lang="en-GB"/>
              <a:t>Thank you</a:t>
            </a:r>
            <a:endParaRPr lang="en-US"/>
          </a:p>
        </p:txBody>
      </p:sp>
      <p:grpSp>
        <p:nvGrpSpPr>
          <p:cNvPr id="8" name="Group 7">
            <a:extLst>
              <a:ext uri="{FF2B5EF4-FFF2-40B4-BE49-F238E27FC236}">
                <a16:creationId xmlns:a16="http://schemas.microsoft.com/office/drawing/2014/main" id="{EC78CFF8-109D-F47D-D814-AAEF407FED72}"/>
              </a:ext>
            </a:extLst>
          </p:cNvPr>
          <p:cNvGrpSpPr/>
          <p:nvPr userDrawn="1"/>
        </p:nvGrpSpPr>
        <p:grpSpPr>
          <a:xfrm>
            <a:off x="942530" y="948344"/>
            <a:ext cx="3788430" cy="932658"/>
            <a:chOff x="942530" y="948344"/>
            <a:chExt cx="3788430" cy="932658"/>
          </a:xfrm>
        </p:grpSpPr>
        <p:sp>
          <p:nvSpPr>
            <p:cNvPr id="9" name="Freeform 8">
              <a:extLst>
                <a:ext uri="{FF2B5EF4-FFF2-40B4-BE49-F238E27FC236}">
                  <a16:creationId xmlns:a16="http://schemas.microsoft.com/office/drawing/2014/main" id="{693F8759-482F-4FBD-E9BF-2A61A45ABB4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EB0A7D4-6CB3-A8AB-B898-F14A2D6E24F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C20EB55-E06F-6C2A-B4BB-6A4FA4AA972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E2D89F9-CD53-BB8F-CF27-75F6084304D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1571319-F41C-D943-57DA-36742219890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BDBE27-F616-07B0-3122-49229646A2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C61B77F1-4504-D65E-42D8-B36AF446715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111BA51C-171B-2870-6264-CB4CE334AEA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88E6E87-2399-1ADD-B9FB-0FFB95408153}"/>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AD6B054F-D734-EE67-005F-282B3146C14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DCA3055B-47A2-88D8-B652-F659F6469A1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3F77B209-8166-6917-0435-409BCDF4A97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5A1A23A-BAE2-F6BD-D6DF-03ABB5D0306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B3CD49A-3CB2-8904-3F05-7E7C3C3772A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B5F7955-9D9F-AA73-B55C-F07C5B9BC6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BD90809-3FE9-2320-28AF-ABE004E835F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A2B6247-E195-81BB-BA12-7C242A69CE1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F89C676-1F18-CE30-BD5F-EEEAB162CDB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040B14B-5890-5B6B-E0CF-1E3D24A5139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449B3F4B-0A94-3807-CFEE-5EF5190BCDF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A787FEDA-CD88-2631-FA86-761A3660BD57}"/>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7DBBB95-665F-DE78-EC81-7E4E5FF72C7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70BB47-861E-D89F-6185-794E3AF12DB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CBFD209-8BE9-82E1-9DE4-03DB4D7776D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4F96D351-6783-75C7-FDBB-DC9C8FED3B4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96FFCDF6-413B-C7E9-CF36-F6DAAB09FAA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1A6E4C0-A336-B84C-DC33-08EF696B379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910BC74-BB0F-86FE-40CF-78DF1115A466}"/>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17314B7F-19A9-16FE-4E34-120DED8DC4F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79626D5D-E02A-5101-A89B-F5F652A8561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48F76C07-4E45-47A8-2E77-B307AAE47F3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E636C2E-7AB2-E992-0156-E341A8C16C9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F350DD55-BDA0-ACD4-7DAD-8B54DC7EC5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276ED25E-DD18-9502-9C42-40929C25215B}"/>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DE06EC27-DE0A-8FDD-4D8C-F03E09AAFCF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C0891632-7622-A61C-69C9-12C18769FE35}"/>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E58F0C85-C2F6-3542-4437-0F6990AC25F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2824CDB0-3AFE-9DD7-721B-9C13B64127D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D27BA6DD-5353-0EC9-FE4E-895A9B6A8FC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9C259493-645E-8A38-C266-0F2FB6D6A9A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2AEE3746-EF32-5E2E-84AE-1B774FCBAE5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17761EA6-E2D4-A623-6BC7-5586DADEF2F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CA32C031-D588-16E0-223F-4FA1C1B51E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E775C2EA-0F17-CB6B-790D-0A81A873B8A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E3EE298-86DA-BB00-E2D0-2CDFDC069C55}"/>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B4CC7E45-7F4F-45AF-96EA-443DD8574DC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168D17AB-095D-D7DB-D63E-BDC267BABBD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7467D77A-A10C-42AD-30D7-17EE6F5CEC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1F167054-D922-776F-619C-35228FB8CF6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F8465C65-7D3A-E8C1-2868-C08133DA36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02DF8F66-642B-8BBC-46D8-34A54BB5512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1E7324F9-A68E-BBDB-158A-5D2BC0F9870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290EEEE4-2153-AA9B-DDD7-6B599168E5B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058CAFB-CC6C-D68D-6D6E-0156826D90D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D42BA662-2336-911C-2109-7330C571E80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7F168F8-2DAA-0E56-8A54-BC9BA2F5990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689F3972-FB9F-2A2E-CC88-A4709006344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F13203BD-BF65-8216-3EF5-54AD1740A46E}"/>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E8E9B2B-93A1-6FD4-8316-D2970942785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8DF81763-A9DF-FD04-DE7C-8662FA72AE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D5100EEB-9FE1-1A69-CC7A-F731BB4953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555E08B-33AC-6860-4468-6EE8B666BBC8}"/>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2B58A700-1CA2-1492-46C6-F6B7D660274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9F551644-64EB-639B-2A53-41BAB60D4AE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405661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_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9B93A67E-ECCB-03E2-4382-40646E11FB5E}"/>
              </a:ext>
            </a:extLst>
          </p:cNvPr>
          <p:cNvSpPr/>
          <p:nvPr userDrawn="1"/>
        </p:nvSpPr>
        <p:spPr>
          <a:xfrm>
            <a:off x="0" y="0"/>
            <a:ext cx="19832320" cy="11308715"/>
          </a:xfrm>
          <a:custGeom>
            <a:avLst/>
            <a:gdLst/>
            <a:ahLst/>
            <a:cxnLst/>
            <a:rect l="l" t="t" r="r" b="b"/>
            <a:pathLst>
              <a:path w="19832320" h="11308715">
                <a:moveTo>
                  <a:pt x="19831856" y="0"/>
                </a:moveTo>
                <a:lnTo>
                  <a:pt x="0" y="0"/>
                </a:lnTo>
                <a:lnTo>
                  <a:pt x="0" y="11308556"/>
                </a:lnTo>
                <a:lnTo>
                  <a:pt x="19831856" y="11308556"/>
                </a:lnTo>
                <a:lnTo>
                  <a:pt x="19831856" y="0"/>
                </a:lnTo>
                <a:close/>
              </a:path>
            </a:pathLst>
          </a:custGeom>
          <a:solidFill>
            <a:schemeClr val="bg2"/>
          </a:solidFill>
        </p:spPr>
        <p:txBody>
          <a:bodyPr wrap="square" lIns="0" tIns="0" rIns="0" bIns="0" rtlCol="0"/>
          <a:lstStyle/>
          <a:p>
            <a:endParaRPr/>
          </a:p>
        </p:txBody>
      </p:sp>
      <p:sp>
        <p:nvSpPr>
          <p:cNvPr id="3" name="object 4">
            <a:extLst>
              <a:ext uri="{FF2B5EF4-FFF2-40B4-BE49-F238E27FC236}">
                <a16:creationId xmlns:a16="http://schemas.microsoft.com/office/drawing/2014/main" id="{3322B9D8-434C-8A69-9148-097A3BE4B4C7}"/>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nvGrpSpPr>
          <p:cNvPr id="74" name="Group 73">
            <a:extLst>
              <a:ext uri="{FF2B5EF4-FFF2-40B4-BE49-F238E27FC236}">
                <a16:creationId xmlns:a16="http://schemas.microsoft.com/office/drawing/2014/main" id="{CC5FFEEB-67DA-4AE6-DEAC-002F1B07B890}"/>
              </a:ext>
            </a:extLst>
          </p:cNvPr>
          <p:cNvGrpSpPr/>
          <p:nvPr userDrawn="1"/>
        </p:nvGrpSpPr>
        <p:grpSpPr>
          <a:xfrm>
            <a:off x="4875191" y="4376528"/>
            <a:ext cx="10408537" cy="2562435"/>
            <a:chOff x="942530" y="948344"/>
            <a:chExt cx="3788430" cy="932658"/>
          </a:xfrm>
        </p:grpSpPr>
        <p:sp>
          <p:nvSpPr>
            <p:cNvPr id="75" name="Freeform 74">
              <a:extLst>
                <a:ext uri="{FF2B5EF4-FFF2-40B4-BE49-F238E27FC236}">
                  <a16:creationId xmlns:a16="http://schemas.microsoft.com/office/drawing/2014/main" id="{FC967C8B-DB66-EF7E-D747-2A081C35A612}"/>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EA61CE3-9D5A-A888-5FD9-5DC45B01FA4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C42D796-2EC1-1EF7-858E-B891F750964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945B3FB-3DFE-6998-0873-5FA84A589DF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6F77A99A-DD96-73B8-E00C-28522459B2D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BB9E2FC-9A95-5841-D9D1-3370E782E3B1}"/>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3690511-C854-FFA2-F200-CFBF7F49E16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F4771D9B-BEE9-59D8-CFEA-FA4D38F6DE7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7A04255-9793-F222-DD35-E146372ED41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2A06B96-F4A1-6ECA-E337-1186FF0C43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8B4BEF3C-F9B5-3330-E591-51C08AE6960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AC51C9A-CD8A-C293-1649-1646049A38B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5139D37-74A2-2B95-4570-160ADEA410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D0DC893C-5C49-F24F-22EA-609D6384AA3D}"/>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57ED5CD-2A78-FE9F-D6DE-3B8DEEA0A0E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1CFD0AEA-28A0-E3D1-182B-4F47B91CE51A}"/>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1776F717-39E3-9EFD-B9A6-FF0D79E3CC7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6BB98231-02AC-7883-E87D-82B25DB25C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AB28B4AE-FDDF-1C43-2C00-F11BA7F52F4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BBAE9BD6-5886-7834-8344-637EDA8FB5A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926C828-A7A2-12A2-5336-7EDC65DE96B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0773565-FE24-A55C-3275-B444BE78F22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E69EF8D-7512-19AD-1318-82F7949A97B9}"/>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EEE519-7355-8F32-E996-BF85AC4F16B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BA134D6-2231-D64E-FF3E-CAE28E2C415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38814BBC-A0FF-1870-0085-DDA4E07829A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F3AB8FA2-5574-23DA-6B7E-A1E2C96319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3E186BB0-7BA0-5088-2A2F-B8CE7F79EDC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93C4B605-4249-1915-C3BF-A26F514967BE}"/>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3150151-385A-5584-A858-B5CC9F70699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750B201-2688-2FBC-D3F5-00F56F1563F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53681B8-5333-E431-FEA2-5913EAEDF24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5A429522-4C29-5002-7C09-5462052A335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15EFADF9-4379-5202-2D9F-9817475955F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11CB2A77-9668-ACBD-7E38-056A1D17B65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2E0AABA-C5C8-D8C0-4716-5199125B5E1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AC2D7934-E334-43AD-AAF2-B79DC9186CD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0F26893-6495-9D98-1C48-74F402DB369F}"/>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44512887-4467-F466-46DC-3C3F2360D12C}"/>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3E7CDB5-52F9-0B99-3FB2-5690A270000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0F6791C-788A-F444-A0DD-A50FACD45C9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E18B486-6D24-B6BD-D83E-52D308BD274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47E29F3-6B3F-5FDA-D984-E3740B2C5BC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2B74029-319D-AE21-4810-22929796D45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2B34CD7-7775-AD42-1067-29EEDBD7FF6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31C9F15-2CCF-3D4D-772D-CDB07A0B546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D2E8186-5C5A-B009-698B-F288872A6B3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8696C94-F1D8-7804-2E1E-9587BF64F4D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855D7B5-7D42-989D-503F-9EB498AD7D6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1BB65A1-20D0-F1C6-555C-7A8B2D4C859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4E526B6F-515A-CAE7-2761-3823793F1258}"/>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E575685-7B2D-C5B0-67D1-E911D59B93F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6B26FCBE-E789-F2D4-8CDA-E3999D8E9E3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F9E68EB6-D369-E7A9-22FE-6C2293BCCF9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BEC8DB8A-0222-24F1-56DA-1641CBB18C2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705E8F61-578B-E763-C97B-C4500BC832A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4267E9C-9BF4-E0E6-891C-3B9146982F82}"/>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3B7115E7-F35E-93E7-5735-E27CA663D43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E8BF87CC-0360-2372-6B27-EDBF012B388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37504FBA-0E4C-CCE5-F79F-A8A579994B56}"/>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CF30B4F8-B076-5317-9519-8FB6326C459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FBE824E-098E-A8AB-D0E5-F6B4B6A590F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972F4147-D69B-97C5-A39D-557877B4C84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72CC8CC7-EB56-FB96-D07F-936653F48A5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2204338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4D908C5-796D-FB19-7EDB-374085B0FCE1}"/>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69" name="Group 68">
            <a:extLst>
              <a:ext uri="{FF2B5EF4-FFF2-40B4-BE49-F238E27FC236}">
                <a16:creationId xmlns:a16="http://schemas.microsoft.com/office/drawing/2014/main" id="{8EA9C18C-6DBA-9835-DAC3-33170A0EEA14}"/>
              </a:ext>
            </a:extLst>
          </p:cNvPr>
          <p:cNvGrpSpPr/>
          <p:nvPr userDrawn="1"/>
        </p:nvGrpSpPr>
        <p:grpSpPr>
          <a:xfrm>
            <a:off x="4875192" y="4373456"/>
            <a:ext cx="10408537" cy="2562435"/>
            <a:chOff x="942530" y="948344"/>
            <a:chExt cx="3788430" cy="932658"/>
          </a:xfrm>
        </p:grpSpPr>
        <p:sp>
          <p:nvSpPr>
            <p:cNvPr id="70" name="Freeform 69">
              <a:extLst>
                <a:ext uri="{FF2B5EF4-FFF2-40B4-BE49-F238E27FC236}">
                  <a16:creationId xmlns:a16="http://schemas.microsoft.com/office/drawing/2014/main" id="{EBA4C307-9A35-7F70-8B44-C42DC0E39BE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F65CD4C-C7CE-FBB2-77CB-B04C2B5C2D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A9B9D1D-7FA3-F6E8-6288-25E8F8AEE92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A387D0F-33E0-6F77-BB8A-9BD8D4ECBB4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40F0287-0567-55F1-C5CB-0647D34A440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E2BD9A-847E-9BB1-6B14-F1F0A01F69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14B8022-8827-923B-44B8-5FB9908FF53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4F1DA24B-FF7F-37A9-89A0-A632ABA436A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E9BE0B81-5B6A-8F70-3F75-37A3C038200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55CA04-10A9-D68F-F707-6940AB549E4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BE64F7-747A-78DF-3031-B92770AA56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1FB995AF-F1BC-2C2A-D2C8-0D98D6556A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6A9CFC0-418C-11C9-4A4A-D668A96531D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D2443472-6436-47E1-F3CF-D2577891A7E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75AA7EA4-A929-418F-2F7F-435D641456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A6449631-35C5-6176-65A7-008591E6F92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2268AD71-BCE7-BBCA-8BB8-315A0E808DA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2D467AE-062D-16AA-5C18-DE87B379A7C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1B0E312-0CCF-E643-3500-1A82BFD6E92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352E667E-5FD2-89A6-C783-D4357637097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2FE367D7-AB90-2BED-B586-CC14BB54B8B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0666B75-A5FA-989E-0268-938564F1155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65BDB33-4196-9C1E-CB8E-DF6C7E221C2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33D16C41-2E7D-8254-18BE-E2B1A65AF52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30F9AE0-FD2B-EA57-BC08-8722E303685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6B8241DD-F0DC-9D89-1FFA-E7B30DCC3A8C}"/>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87AFBFE4-2802-97B2-E8AC-9889461106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AB2300C4-622D-0526-BF3E-1798CB3DB09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6E706F11-5BDD-5035-64AB-C4B8E16E34E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DD0C5E3-90F6-D0B7-5F93-C0F682F46FC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C2E64631-30EB-4938-CB2B-F4A3BDDA6FF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8763D9C2-433B-8614-E84E-7903DD2BAC6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87D096E-963F-5974-15C7-89633AD261C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A24FB82-C715-5999-B0AD-283830B6DD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1665E64-80CD-4775-8AEF-B9D9176393A7}"/>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86DFF31-4283-D2DA-BF18-517A9E3CF8D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0BEE97D-4241-7ACF-580B-F080DA2044F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7C745F5-91C9-F707-4007-0B51A7EE8E18}"/>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90E4858-1DE6-C78F-A241-487918E732E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FDB99C1D-5475-CB16-1585-F2665C469BC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FB9C3AE-6BC7-CEC9-A50B-24E27AC4D06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375FCFD-2F2A-5A12-5EBD-5032E242AB0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8612CC1A-CEEA-7706-782D-9071079C365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E176576-DDE5-E2FE-8BB6-C8267B73A01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16EDD2C-CD27-A32F-F420-2A248175DD7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8198-6F8A-6792-DDDF-3CF261B1A25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52BDDE6-1C69-CA09-7200-E007075D697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2F748028-A959-7C57-A3C6-A357B0E936D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61C6F1A-1185-732A-7C07-38B84F815E05}"/>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6035-EE73-F2A8-0174-56C64EA48F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0450C02B-3993-4921-753D-486A9C03AC9C}"/>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BF342C9-18DF-411F-B26D-8C5220DDAD5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2EC74411-4426-8F9A-C1F3-C1445805163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0A15F441-EC83-5FFE-8813-0609E6879E60}"/>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B74C5186-03F4-00F4-AD4C-76B8E8225D5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5FC59DD1-6186-429A-5554-1FE2B08A4B4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EC976F79-590D-B4FA-E332-03CE1D3E0ED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B22E1310-06CB-D30F-0112-09EF217B546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3E438FB-100D-5ACB-8125-4CF10B2C944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7A7E2B1-FCE5-AA4D-4683-5E30746527A9}"/>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905A02-CE5E-6DA4-7C0D-AD33BFFD501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AE03F4B-2858-FB06-AF11-762F7A420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84DC775-DD4A-7CC1-4D31-89305B2D5F3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FD596E0-6A47-E7C1-2AE2-FB6A92D3C6DC}"/>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18947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_4">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19E22611-7606-A658-4E16-28DF11AE5AEB}"/>
              </a:ext>
            </a:extLst>
          </p:cNvPr>
          <p:cNvGrpSpPr/>
          <p:nvPr userDrawn="1"/>
        </p:nvGrpSpPr>
        <p:grpSpPr>
          <a:xfrm>
            <a:off x="9572587" y="0"/>
            <a:ext cx="10531938" cy="11309072"/>
            <a:chOff x="9572587" y="0"/>
            <a:chExt cx="10531938" cy="11309072"/>
          </a:xfrm>
        </p:grpSpPr>
        <p:sp>
          <p:nvSpPr>
            <p:cNvPr id="5" name="object 4">
              <a:extLst>
                <a:ext uri="{FF2B5EF4-FFF2-40B4-BE49-F238E27FC236}">
                  <a16:creationId xmlns:a16="http://schemas.microsoft.com/office/drawing/2014/main" id="{8C1B82CF-7002-F3BB-A022-87732ECA46DD}"/>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6" name="object 5">
              <a:extLst>
                <a:ext uri="{FF2B5EF4-FFF2-40B4-BE49-F238E27FC236}">
                  <a16:creationId xmlns:a16="http://schemas.microsoft.com/office/drawing/2014/main" id="{A7BE4BB4-14A5-E93D-7F0F-A7F5494DE674}"/>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149FCE3B-90BA-95E4-3A28-451BFFF6A9A2}"/>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3C45E8ED-648C-DE29-6AB9-85541AA29338}"/>
              </a:ext>
            </a:extLst>
          </p:cNvPr>
          <p:cNvSpPr>
            <a:spLocks noGrp="1"/>
          </p:cNvSpPr>
          <p:nvPr>
            <p:ph type="pic" sz="quarter" idx="10"/>
          </p:nvPr>
        </p:nvSpPr>
        <p:spPr>
          <a:xfrm>
            <a:off x="9844830" y="0"/>
            <a:ext cx="10287615" cy="8480623"/>
          </a:xfrm>
          <a:prstGeom prst="rect">
            <a:avLst/>
          </a:prstGeom>
        </p:spPr>
        <p:txBody>
          <a:bodyPr/>
          <a:lstStyle/>
          <a:p>
            <a:r>
              <a:rPr lang="en-GB"/>
              <a:t>Click icon to add picture</a:t>
            </a:r>
            <a:endParaRPr lang="en-US"/>
          </a:p>
        </p:txBody>
      </p:sp>
      <p:sp>
        <p:nvSpPr>
          <p:cNvPr id="4" name="Title Placeholder 1">
            <a:extLst>
              <a:ext uri="{FF2B5EF4-FFF2-40B4-BE49-F238E27FC236}">
                <a16:creationId xmlns:a16="http://schemas.microsoft.com/office/drawing/2014/main" id="{4880019F-0AC6-757B-1C65-10F1D89333E0}"/>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2A178F2D-F075-1C03-0C2B-C04F07C3CA17}"/>
              </a:ext>
            </a:extLst>
          </p:cNvPr>
          <p:cNvGrpSpPr/>
          <p:nvPr userDrawn="1"/>
        </p:nvGrpSpPr>
        <p:grpSpPr>
          <a:xfrm>
            <a:off x="942530" y="948344"/>
            <a:ext cx="3788430" cy="932658"/>
            <a:chOff x="942530" y="948344"/>
            <a:chExt cx="3788430" cy="932658"/>
          </a:xfrm>
        </p:grpSpPr>
        <p:sp>
          <p:nvSpPr>
            <p:cNvPr id="7" name="Freeform 6">
              <a:extLst>
                <a:ext uri="{FF2B5EF4-FFF2-40B4-BE49-F238E27FC236}">
                  <a16:creationId xmlns:a16="http://schemas.microsoft.com/office/drawing/2014/main" id="{26AF95C2-75FF-0910-09AF-DABA2380085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DDD7F35-0A7A-26AB-058E-EC1BD570D2D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351F2BE-B351-4396-5F7B-21692D32B6C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B0220CA-0B49-9FB5-2AF3-39F50BD201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F2C0A9F-5916-98EB-7F28-EBAD97CE88E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EA65078-12D2-AB85-727B-A9F9D5CBC9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BCE7CAF-FCF3-F96A-AF77-DB9B21AD6F1A}"/>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121EAF5-44F2-99D1-2FDF-8ACF8A5097F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96CFE08-8EE7-68B8-7C65-250CA05AA44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C04278E-F03A-34DD-80D8-5798A57DA6F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DD8200B-8860-C1A5-4E0D-93B2ECC868F5}"/>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3DFE187-10F5-2801-50DF-E6A922BFB09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4EC95E-6509-533F-5A95-E3FEA4E32DA0}"/>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8EB2E692-2563-3453-A0DA-010992428D45}"/>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889CC35-AEE9-0906-B3E9-E94BD925A5B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83B6781-14C6-DCCA-1254-EFCA0592EC7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944AF5-5935-D598-62FE-66E8200FE5F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E5313EE-390A-7ED7-0F5D-6CEFB881C0E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45FD4E8-6F69-2208-BB81-C0B6E79DC7F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1DCF1FB-30D2-B6C3-BC7A-380DEDB8BBE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0356391-B06C-1B95-2AE3-100C58DC7DE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6997621-81A3-6399-55FA-58F1698F032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DDC38F5-CE69-6059-36A9-668CD2C000D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4DC9EF8-AD43-7012-A225-3B18993D00B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D7A86FB-1EFB-B13C-8967-44A7F4B9A9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D72ED14-65EE-641B-2483-897D3590C32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391905C-5940-6795-A027-00516B08108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04C3376-2F43-3A62-334B-3F2F6A5697A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46E6476-229D-597E-085F-FEBD0A7E2622}"/>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EE7D954-34DC-C456-A906-6999EEC8E7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1813C3D-01A5-884F-941D-AE9E53C4A9D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F9C5C4F-439B-E158-4FAE-75F7D6D6DBD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778160-03B0-2D6A-3455-AF97BB9CC065}"/>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76541775-0623-285E-E849-5AF091E37C0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CDDE7F8C-7278-3440-9774-92A80456176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6C77E5E4-96CC-BB7E-5D43-1E67257BCD8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4CC0B2C-6418-1B25-5EDA-DC52B2FC65B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EEB4A61-6ED3-743F-6A4A-B090F96C0CD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49C711E-E720-C769-E8D8-231A633A6BB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2EC6F1B-7FCF-469F-B39A-C926BE5DE58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06418FC-92FD-955D-B009-CF84F33DF92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ABF3A91E-7A00-AE95-FAF7-88F8E385F1C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D22C810-7334-810F-CE45-30CF62804FF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8636640-0D17-08AB-9B76-6EDF135CD91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831436-E3D5-BB9C-BDB9-DAE913AED6C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978E8F9-8722-A886-B42A-B23B225C5314}"/>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C41387-A79D-00C6-5F7C-184B8D2B98D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92A1F69-F8FC-6664-6BE7-DA1E59BED5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4B311B3-8C0C-0461-DF7E-5878AC3F849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5495EC5-986B-F0ED-76D7-2992724588E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85974DE0-C70B-1526-9520-B433383CB15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DD0B90F-AFC7-2731-8C56-E0DA130692EB}"/>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4D1E2C7-0B0F-9287-E317-81620926D56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99DC5B5-FCEE-F1F9-1264-536AC4D737C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AC0ECCB-DA89-0A6A-CD53-945F796BC84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91CD3A70-522F-C906-E26C-1825D19A597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42924C90-E39A-572D-F502-FCB8F46C677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76236E1-40A0-ED0E-D574-CC2A022CAA68}"/>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F95D296-4A1A-75A8-B8F3-788182BF3F4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F42017F-44EC-3382-A931-C72BBB91678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EF675C-5C40-B87B-5F75-D769DB7171A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797E0C97-5FDB-02F9-36E4-00D526F068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3B9E231D-8DAD-3EFA-FA4D-8E82C21F262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5CB181C4-F97C-7EF6-B56E-E8B4C04D701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332854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_5">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366BCCF4-E34B-BC09-8976-7D9656CFAC0F}"/>
              </a:ext>
            </a:extLst>
          </p:cNvPr>
          <p:cNvGrpSpPr/>
          <p:nvPr userDrawn="1"/>
        </p:nvGrpSpPr>
        <p:grpSpPr>
          <a:xfrm>
            <a:off x="9572587" y="0"/>
            <a:ext cx="10532110" cy="11308715"/>
            <a:chOff x="9572587" y="0"/>
            <a:chExt cx="10532110" cy="11308715"/>
          </a:xfrm>
        </p:grpSpPr>
        <p:sp>
          <p:nvSpPr>
            <p:cNvPr id="8" name="object 3">
              <a:extLst>
                <a:ext uri="{FF2B5EF4-FFF2-40B4-BE49-F238E27FC236}">
                  <a16:creationId xmlns:a16="http://schemas.microsoft.com/office/drawing/2014/main" id="{ED851AE9-FA73-4326-D8E2-E478736292E4}"/>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9" name="object 4">
              <a:extLst>
                <a:ext uri="{FF2B5EF4-FFF2-40B4-BE49-F238E27FC236}">
                  <a16:creationId xmlns:a16="http://schemas.microsoft.com/office/drawing/2014/main" id="{2D20E9D0-C1C1-4654-43A2-DA1B8B3A1C3E}"/>
                </a:ext>
              </a:extLst>
            </p:cNvPr>
            <p:cNvSpPr/>
            <p:nvPr/>
          </p:nvSpPr>
          <p:spPr>
            <a:xfrm>
              <a:off x="9844830" y="0"/>
              <a:ext cx="10259695" cy="8482965"/>
            </a:xfrm>
            <a:custGeom>
              <a:avLst/>
              <a:gdLst/>
              <a:ahLst/>
              <a:cxnLst/>
              <a:rect l="l" t="t" r="r" b="b"/>
              <a:pathLst>
                <a:path w="10259694" h="8482965">
                  <a:moveTo>
                    <a:pt x="10259268" y="0"/>
                  </a:moveTo>
                  <a:lnTo>
                    <a:pt x="0" y="0"/>
                  </a:lnTo>
                  <a:lnTo>
                    <a:pt x="0" y="8482935"/>
                  </a:lnTo>
                  <a:lnTo>
                    <a:pt x="10259268" y="8482935"/>
                  </a:lnTo>
                  <a:lnTo>
                    <a:pt x="10259268" y="0"/>
                  </a:lnTo>
                  <a:close/>
                </a:path>
              </a:pathLst>
            </a:custGeom>
            <a:solidFill>
              <a:schemeClr val="bg2"/>
            </a:solidFill>
          </p:spPr>
          <p:txBody>
            <a:bodyPr wrap="square" lIns="0" tIns="0" rIns="0" bIns="0" rtlCol="0"/>
            <a:lstStyle/>
            <a:p>
              <a:endParaRPr/>
            </a:p>
          </p:txBody>
        </p:sp>
        <p:sp>
          <p:nvSpPr>
            <p:cNvPr id="10" name="object 5">
              <a:extLst>
                <a:ext uri="{FF2B5EF4-FFF2-40B4-BE49-F238E27FC236}">
                  <a16:creationId xmlns:a16="http://schemas.microsoft.com/office/drawing/2014/main" id="{437DC787-F781-DD96-C901-04C9707016FE}"/>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1" name="object 12">
            <a:extLst>
              <a:ext uri="{FF2B5EF4-FFF2-40B4-BE49-F238E27FC236}">
                <a16:creationId xmlns:a16="http://schemas.microsoft.com/office/drawing/2014/main" id="{5F2948CC-3135-3BA3-B105-1AA66CF6A574}"/>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163C158-9184-14D8-8F9E-98998AD0B755}"/>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805DF1D4-141A-EFCE-F51B-2A9B79F585D9}"/>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4E906ADD-05B8-EB7D-D897-9FA37EA9881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86611744-EA56-D9C3-CFB6-3C5509FA1358}"/>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FC907AD-30A8-D36E-C0F0-2FA4FDDEC94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76D68D-586B-B46D-A920-224897F71A5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2D6D5E6-3943-7601-B7D2-4A31691336C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FC43B7B-A252-288A-665F-DCB5469EE1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3A0D7FD-DE16-DFB1-F2E1-30E64369F66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1088D57-9492-10F2-3B73-71D369CFD9C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DB7B588-9C77-5CC5-84F6-66BA299B061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73F8265-DEDF-8EA8-CE1A-823A61396E5F}"/>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F532230-4F98-2E74-5426-E1E50EA00D0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A28CD91-3017-9923-6949-FD56B90CCC5F}"/>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4A2F008-025B-E179-FD6C-924A0AC4E32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27B8BD3-67AE-4642-29E7-456D547FAE9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610DD43-0892-186E-12C2-B892A1A474D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AA2E20-57E0-B961-2C6F-735C915D7277}"/>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46D2478-2981-A667-3287-0252B96BCC2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B34D368-BA24-CD29-B360-DE264EB76511}"/>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DB4A908-73B6-2EED-A858-E73FA8FF5FB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EA49AFC-6569-E4A8-CCCE-0DA540136F42}"/>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DABA9DE-F013-9AAF-E31A-ED26B126086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A8E96EF-13AC-4FF9-02DE-B41DDD26624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8F26A76-847D-322B-74B3-B7E0FA73270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F456B01-1F95-7AFB-9E1D-00DEEFD22680}"/>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CD41A65-8F39-E0D5-F45C-0288AF0030FB}"/>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42BD60D-F7A3-3E72-E1C8-EBA22D2AFA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10E1DD3-8F84-2A22-6410-ABCAE8D1EA5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42BDF7AD-D575-2FDA-6505-E8184DF2184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7718832-FCAE-AAA4-CD8B-59DCB11345D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1288ECE-C4E4-2D23-4DF2-13553772B33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9E108C2-6FF3-1859-8B78-E7583640DF91}"/>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D7EB857-DDD5-BD84-1DDB-D3F2A705E8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B7BBE2A-F5B5-FF39-D5ED-BCC230204C0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BFBD865-4243-2A67-7A94-EB249971519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61C57DA-23AB-2399-04E7-1722CB33C74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280127D-6AB1-8B57-64DB-960D203EFAE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24A35AB-E99D-D8C7-ED48-70F2167CAB9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EF5A09A-AD7A-43DF-A5C2-4F3983618DE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35CA0B9-F574-9BB8-620B-3CAF0E79FA6B}"/>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C819E28A-BC0D-D239-2BE4-2F78E20DB99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78B167D1-455A-B0A8-B12D-3124A7D9D3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A107C8-386C-A8DD-43CA-430701DEA6D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B5B36B4-E2D2-229C-E922-D2F633585F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F60693A8-5E7D-DCDD-18EA-B8D8B4684E9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6B8B2451-CBCB-205F-9E4C-649ABA945B6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96667400-D638-BD4A-B36E-5309C32118F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7C60489-EB43-D5F5-0FFA-3DC2903991C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17E11976-BEA5-74B4-DB3C-7E7888EB54C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BE71D2-14A8-28E2-FB76-E5E9D3583F1A}"/>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A5E2083-E7ED-6001-DDCA-9309E09D060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574B086C-60C6-C683-7FA5-1388917F3D8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59E6AB6-5C6B-9CB7-9A1D-E6ACA645614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CAC136B-9F88-220F-A44C-DF0D50443A44}"/>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5857B2D-A26C-2173-B8B5-DCC1A329E1F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873FAC-5CF3-F91B-C1C4-6F2775159773}"/>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DDC9225-649B-22B5-CCCD-BD65CC44306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96DE0DD1-BB03-E45C-8D30-6CA616DCA02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1D6B805-E262-833C-4AC3-DABE4E0F709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21FDEAD-AD20-067E-EB23-12ED95742283}"/>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F35DA199-2A18-1B22-2972-5C738C340AF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7DF9F10A-7F43-3574-DAA4-45AA62C413F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F6A0BBD-243B-699B-529B-98CF6B6D784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BE4F820-AF4B-4072-25F3-923715EB532A}"/>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F8CEEAB-531A-FF0D-AD73-C482653D5A6D}"/>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7019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_6">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4086EFE-1524-A8E7-0801-D7392F56E706}"/>
              </a:ext>
            </a:extLst>
          </p:cNvPr>
          <p:cNvSpPr/>
          <p:nvPr/>
        </p:nvSpPr>
        <p:spPr>
          <a:xfrm>
            <a:off x="0" y="0"/>
            <a:ext cx="9572625" cy="8481695"/>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sp>
        <p:nvSpPr>
          <p:cNvPr id="9" name="object 8">
            <a:extLst>
              <a:ext uri="{FF2B5EF4-FFF2-40B4-BE49-F238E27FC236}">
                <a16:creationId xmlns:a16="http://schemas.microsoft.com/office/drawing/2014/main" id="{04816E4B-CD6A-64CD-8C23-DBB4D31DE787}"/>
              </a:ext>
            </a:extLst>
          </p:cNvPr>
          <p:cNvSpPr/>
          <p:nvPr/>
        </p:nvSpPr>
        <p:spPr>
          <a:xfrm>
            <a:off x="0" y="8481417"/>
            <a:ext cx="20104100" cy="2827655"/>
          </a:xfrm>
          <a:custGeom>
            <a:avLst/>
            <a:gdLst/>
            <a:ahLst/>
            <a:cxnLst/>
            <a:rect l="l" t="t" r="r" b="b"/>
            <a:pathLst>
              <a:path w="20104100" h="2827654">
                <a:moveTo>
                  <a:pt x="20104099" y="0"/>
                </a:moveTo>
                <a:lnTo>
                  <a:pt x="0" y="0"/>
                </a:lnTo>
                <a:lnTo>
                  <a:pt x="0" y="2827139"/>
                </a:lnTo>
                <a:lnTo>
                  <a:pt x="20104099" y="2827139"/>
                </a:lnTo>
                <a:lnTo>
                  <a:pt x="20104099" y="0"/>
                </a:lnTo>
                <a:close/>
              </a:path>
            </a:pathLst>
          </a:custGeom>
          <a:solidFill>
            <a:schemeClr val="tx2"/>
          </a:solidFill>
        </p:spPr>
        <p:txBody>
          <a:bodyPr wrap="square" lIns="0" tIns="0" rIns="0" bIns="0" rtlCol="0"/>
          <a:lstStyle/>
          <a:p>
            <a:endParaRPr/>
          </a:p>
        </p:txBody>
      </p:sp>
      <p:sp>
        <p:nvSpPr>
          <p:cNvPr id="8" name="object 7">
            <a:extLst>
              <a:ext uri="{FF2B5EF4-FFF2-40B4-BE49-F238E27FC236}">
                <a16:creationId xmlns:a16="http://schemas.microsoft.com/office/drawing/2014/main" id="{5E51CF40-B23A-679E-4B66-B05C06950D7E}"/>
              </a:ext>
            </a:extLst>
          </p:cNvPr>
          <p:cNvSpPr/>
          <p:nvPr/>
        </p:nvSpPr>
        <p:spPr>
          <a:xfrm>
            <a:off x="9572587" y="0"/>
            <a:ext cx="272415" cy="8481695"/>
          </a:xfrm>
          <a:custGeom>
            <a:avLst/>
            <a:gdLst/>
            <a:ahLst/>
            <a:cxnLst/>
            <a:rect l="l" t="t" r="r" b="b"/>
            <a:pathLst>
              <a:path w="272415" h="8481695">
                <a:moveTo>
                  <a:pt x="0" y="8481417"/>
                </a:moveTo>
                <a:lnTo>
                  <a:pt x="272243" y="8481417"/>
                </a:lnTo>
                <a:lnTo>
                  <a:pt x="272243" y="0"/>
                </a:lnTo>
                <a:lnTo>
                  <a:pt x="0" y="0"/>
                </a:lnTo>
                <a:lnTo>
                  <a:pt x="0" y="8481417"/>
                </a:lnTo>
                <a:close/>
              </a:path>
            </a:pathLst>
          </a:custGeom>
          <a:solidFill>
            <a:schemeClr val="accent1"/>
          </a:solidFill>
        </p:spPr>
        <p:txBody>
          <a:bodyPr wrap="square" lIns="0" tIns="0" rIns="0" bIns="0" rtlCol="0"/>
          <a:lstStyle/>
          <a:p>
            <a:endParaRPr/>
          </a:p>
        </p:txBody>
      </p:sp>
      <p:sp>
        <p:nvSpPr>
          <p:cNvPr id="14" name="object 13">
            <a:extLst>
              <a:ext uri="{FF2B5EF4-FFF2-40B4-BE49-F238E27FC236}">
                <a16:creationId xmlns:a16="http://schemas.microsoft.com/office/drawing/2014/main" id="{08C03BEE-9E85-FDF5-8A04-1AE19E4FED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6" name="Picture Placeholder 12">
            <a:extLst>
              <a:ext uri="{FF2B5EF4-FFF2-40B4-BE49-F238E27FC236}">
                <a16:creationId xmlns:a16="http://schemas.microsoft.com/office/drawing/2014/main" id="{7F83FF86-34DA-800C-87A8-4DE3651D23DA}"/>
              </a:ext>
            </a:extLst>
          </p:cNvPr>
          <p:cNvSpPr>
            <a:spLocks noGrp="1"/>
          </p:cNvSpPr>
          <p:nvPr userDrawn="1">
            <p:ph type="pic" sz="quarter" idx="10"/>
          </p:nvPr>
        </p:nvSpPr>
        <p:spPr>
          <a:xfrm>
            <a:off x="9845002" y="0"/>
            <a:ext cx="10287615" cy="8480623"/>
          </a:xfrm>
          <a:prstGeom prst="rect">
            <a:avLst/>
          </a:prstGeom>
        </p:spPr>
        <p:txBody>
          <a:bodyPr/>
          <a:lstStyle/>
          <a:p>
            <a:r>
              <a:rPr lang="en-GB"/>
              <a:t>Click icon to add picture</a:t>
            </a:r>
            <a:endParaRPr lang="en-US"/>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grpSp>
        <p:nvGrpSpPr>
          <p:cNvPr id="77" name="Group 76">
            <a:extLst>
              <a:ext uri="{FF2B5EF4-FFF2-40B4-BE49-F238E27FC236}">
                <a16:creationId xmlns:a16="http://schemas.microsoft.com/office/drawing/2014/main" id="{DB41107B-0590-7AF6-764E-9BAA1E5E8CFD}"/>
              </a:ext>
            </a:extLst>
          </p:cNvPr>
          <p:cNvGrpSpPr/>
          <p:nvPr userDrawn="1"/>
        </p:nvGrpSpPr>
        <p:grpSpPr>
          <a:xfrm>
            <a:off x="942530" y="948344"/>
            <a:ext cx="3788430" cy="932658"/>
            <a:chOff x="942530" y="948344"/>
            <a:chExt cx="3788430" cy="932658"/>
          </a:xfrm>
        </p:grpSpPr>
        <p:sp>
          <p:nvSpPr>
            <p:cNvPr id="5" name="Freeform 4">
              <a:extLst>
                <a:ext uri="{FF2B5EF4-FFF2-40B4-BE49-F238E27FC236}">
                  <a16:creationId xmlns:a16="http://schemas.microsoft.com/office/drawing/2014/main" id="{9E2F0C81-744B-7240-1795-551ED707590B}"/>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5341205-4B7F-AABE-B149-A429F1132B6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592CA9D-EE9C-446D-1040-E085320C47A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31EE243-36F0-D21B-09BB-C1C4065F156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6F4F84-238A-A3E4-07F6-462176AB7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5326D16-C891-9F91-EECE-B60B104041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DF5C8C9-434E-BD29-541C-934B4920B4E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C38ED54-2DCC-E3B1-A35F-A63DA78FE59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FE3B63A-3165-4A7C-8140-3A75A0D1538E}"/>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F53E788-3ADF-B801-A317-2F05B8F0239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E753-4835-C143-490F-0C196CEE3ED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8322E0A-DB0B-B408-A9FC-4D70ECEDD3F1}"/>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2C5104C-7450-5A1E-B0FA-6868C4E013F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F83D06D-1CD7-E354-EA5A-AEF733EEA5D2}"/>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1FA35C9-0712-304D-2FD3-EFC7823624CD}"/>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8FDB6EA-849F-F05F-DF36-9088269E333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2D32F83-681F-F004-3690-24D07E59A4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812C3B8-C0E5-D63F-B535-7D68046A6A0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70FE0C4-F2C0-0233-4F1E-C77E889C96C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642341-2514-DE13-24C2-93EDB9B195E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9D8185-9628-DE9F-EF14-117ED4515884}"/>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7C57058-B16F-DC89-29AF-1FB474A6447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503823B-D433-EA0D-2E4C-083FE08E589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15CE343-CCA7-CBA5-2CAB-7D517A03ADC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FD866E3-D6C1-7968-B69F-3FA7C9CB6BD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0A00214-6C2C-F0F1-D9FB-4E364AB328F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9F6BED1-F5F4-BB15-DA4D-37F3E33E2C4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C8AA754-331F-5E67-336E-1514A19302E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BC01968-A3AE-4A10-854B-3B5C1F6564E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D3F4E778-CDC8-5787-E9A6-F90F9F51A40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B3B5274-F44A-1F68-BD70-BA01CE4B43E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96CB79C-560A-24F8-9D49-F940B9DDDBB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E4BCB69-BBB7-6D23-B3CB-348F08EA64E0}"/>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DA8EDE2-F997-DC6B-7C3D-624DD3D3629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E7597E8-45FB-971F-F376-AA9020DDDBD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BF0FCB3-0221-D5A6-42A8-5582A08E6F6D}"/>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C1A6F4B-D2B4-020C-1DE7-1DFE11453A1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8FCDF57-541B-4750-E5F9-18BDBECC347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C802645-4850-27F8-6FC2-6858CEA789E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2D11703-6CAA-DDEA-A206-6DEEE5A90B2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D25F7B0-1169-A3E2-837B-98F35AF1208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154D5E62-C3F0-1E81-C7CA-AF92947FC4D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EC6FADB3-C242-F420-D341-B508A00F753F}"/>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909B56E-6739-7380-79BD-45510E109BB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FCC17-AEEC-E0F1-1DA3-95534A1BD9FD}"/>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E92D09F6-9DB2-959F-338C-AA1F97C235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B395788-AF34-8356-AE24-C5276023FB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D3AE6E-A039-4E79-C417-3892EC467FA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823388C-3637-5406-D7DD-D6EA635B901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FF421E6B-C298-9208-C910-D4FDE42BA936}"/>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71C2C6F-A41D-6562-35F4-A9D3D35F87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079CBBA6-755F-D9CA-C43F-03A709E73AA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1EB0609D-CDCC-0F30-E92C-13FFEEA4F8C2}"/>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347F8BD-4148-F1B9-DE9A-5620C2033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6D47CA8-F3C8-6A56-1F33-CD752EC5E85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D5D8AE3-055C-0F08-2571-D52D0DBFD77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9E219488-5757-86F4-06DD-AF021BB19F1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ECFC53DB-767E-EEE6-67E5-F5BD722C557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F77612A-2747-751A-A059-678C91BE32BB}"/>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9CAAFB-6DCC-A65A-AF94-B61F907B60FE}"/>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CDEF844-8793-5C47-F9BF-B13B76AA64B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C62C9BAA-C789-680A-9B0A-EE3244832E7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CBF0269-2B30-1B3C-AF90-D1B51EC030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856E03C-4D24-F7C8-3425-BD82CC7753D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Tree>
    <p:extLst>
      <p:ext uri="{BB962C8B-B14F-4D97-AF65-F5344CB8AC3E}">
        <p14:creationId xmlns:p14="http://schemas.microsoft.com/office/powerpoint/2010/main" val="201884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_7">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40" name="Picture Placeholder 12">
            <a:extLst>
              <a:ext uri="{FF2B5EF4-FFF2-40B4-BE49-F238E27FC236}">
                <a16:creationId xmlns:a16="http://schemas.microsoft.com/office/drawing/2014/main" id="{473D1694-E74A-13C4-4132-3208A1956C81}"/>
              </a:ext>
            </a:extLst>
          </p:cNvPr>
          <p:cNvSpPr>
            <a:spLocks noGrp="1"/>
          </p:cNvSpPr>
          <p:nvPr>
            <p:ph type="pic" sz="quarter" idx="10"/>
          </p:nvPr>
        </p:nvSpPr>
        <p:spPr>
          <a:xfrm>
            <a:off x="9572624" y="-1"/>
            <a:ext cx="10533600" cy="11035749"/>
          </a:xfrm>
          <a:prstGeom prst="rect">
            <a:avLst/>
          </a:prstGeom>
        </p:spPr>
        <p:txBody>
          <a:bodyPr/>
          <a:lstStyle/>
          <a:p>
            <a:r>
              <a:rPr lang="en-GB"/>
              <a:t>Click icon to add picture</a:t>
            </a:r>
            <a:endParaRPr lang="en-US"/>
          </a:p>
        </p:txBody>
      </p:sp>
      <p:sp>
        <p:nvSpPr>
          <p:cNvPr id="141" name="object 5">
            <a:extLst>
              <a:ext uri="{FF2B5EF4-FFF2-40B4-BE49-F238E27FC236}">
                <a16:creationId xmlns:a16="http://schemas.microsoft.com/office/drawing/2014/main" id="{840547D1-83B8-BE77-60D9-8C65110F5079}"/>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42" name="object 13">
            <a:extLst>
              <a:ext uri="{FF2B5EF4-FFF2-40B4-BE49-F238E27FC236}">
                <a16:creationId xmlns:a16="http://schemas.microsoft.com/office/drawing/2014/main" id="{516ED70F-F217-CDC6-73DE-6A5AA474ACBF}"/>
              </a:ext>
            </a:extLst>
          </p:cNvPr>
          <p:cNvSpPr txBox="1"/>
          <p:nvPr userDrawn="1"/>
        </p:nvSpPr>
        <p:spPr>
          <a:xfrm>
            <a:off x="1094930" y="9701252"/>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Tree>
    <p:extLst>
      <p:ext uri="{BB962C8B-B14F-4D97-AF65-F5344CB8AC3E}">
        <p14:creationId xmlns:p14="http://schemas.microsoft.com/office/powerpoint/2010/main" val="222946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_8">
    <p:spTree>
      <p:nvGrpSpPr>
        <p:cNvPr id="1" name=""/>
        <p:cNvGrpSpPr/>
        <p:nvPr/>
      </p:nvGrpSpPr>
      <p:grpSpPr>
        <a:xfrm>
          <a:off x="0" y="0"/>
          <a:ext cx="0" cy="0"/>
          <a:chOff x="0" y="0"/>
          <a:chExt cx="0" cy="0"/>
        </a:xfrm>
      </p:grpSpPr>
      <p:sp>
        <p:nvSpPr>
          <p:cNvPr id="76" name="object 3">
            <a:extLst>
              <a:ext uri="{FF2B5EF4-FFF2-40B4-BE49-F238E27FC236}">
                <a16:creationId xmlns:a16="http://schemas.microsoft.com/office/drawing/2014/main" id="{80ED748A-2962-2FE0-4BAB-4A1C7579A427}"/>
              </a:ext>
            </a:extLst>
          </p:cNvPr>
          <p:cNvSpPr/>
          <p:nvPr userDrawn="1"/>
        </p:nvSpPr>
        <p:spPr>
          <a:xfrm>
            <a:off x="0" y="0"/>
            <a:ext cx="20104100" cy="11309350"/>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grpSp>
        <p:nvGrpSpPr>
          <p:cNvPr id="77" name="Group 76">
            <a:extLst>
              <a:ext uri="{FF2B5EF4-FFF2-40B4-BE49-F238E27FC236}">
                <a16:creationId xmlns:a16="http://schemas.microsoft.com/office/drawing/2014/main" id="{50EABC0C-E204-B7F5-FF5B-697A0F040735}"/>
              </a:ext>
            </a:extLst>
          </p:cNvPr>
          <p:cNvGrpSpPr/>
          <p:nvPr userDrawn="1"/>
        </p:nvGrpSpPr>
        <p:grpSpPr>
          <a:xfrm>
            <a:off x="942530" y="948344"/>
            <a:ext cx="3788430" cy="932658"/>
            <a:chOff x="942530" y="948344"/>
            <a:chExt cx="3788430" cy="932658"/>
          </a:xfrm>
        </p:grpSpPr>
        <p:sp>
          <p:nvSpPr>
            <p:cNvPr id="140" name="Freeform 139">
              <a:extLst>
                <a:ext uri="{FF2B5EF4-FFF2-40B4-BE49-F238E27FC236}">
                  <a16:creationId xmlns:a16="http://schemas.microsoft.com/office/drawing/2014/main" id="{65394974-3709-4E93-B020-6C95C42A596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B6525FB2-1EDF-78EA-375F-9657EF24EDC7}"/>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9F681A5E-6956-DEBD-384B-E3C5FA26850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879D9A6-30CB-807E-CC4A-621D0E769FD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3A9B293A-DDBE-9BE6-87FF-BFA5CB9A10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6E146E8-087F-E913-2F55-3058CEDBFFE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5520625C-1E19-96EE-958A-B3ECAAB267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ED804406-A38A-EDDB-817B-47E288412EA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6C054DD4-040D-FE2A-1784-3341E85B06F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010ED68-5BC5-4278-DB86-53742D949E5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4B4B09EE-1D33-D34F-DE43-7198196BDB6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FFA5986-DCF3-057F-3A80-96918AE9B1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147E7898-212B-37B0-2257-7A54BB9746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FE95DD9-C79B-D318-C7D1-2B378360067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10276B9D-047C-FE22-0582-6EA7901E842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B30783EF-5F2D-214E-6A1E-78059E8F69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B629DCCD-DAEF-6EFD-B90A-A62CC5116CB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F6CD39D5-58FB-DA9B-DE83-337AE717994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1CF9F4FD-2FC0-7CFF-C77C-AA72B8C40CE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8EF399B5-6A40-50B6-1EEA-B22F2EA166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DAF7259F-7D08-F6FE-D933-5822FD8453DE}"/>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77333F8-DB07-A6C0-743D-C663BD029D8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A9FBEA35-D0D4-84F7-45AB-3083138E2B1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3D5B6B8-95A0-E0F1-7A9C-86693363077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45B2DA5-3304-9A4D-FEDD-14EC9E25B3D6}"/>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67BB4BAF-C6FA-AFB1-16E1-B3D20D23B4B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073EC534-B480-6967-593D-E402D4F81D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E40F5C83-97AD-1F4D-2DE9-7B945CFFE3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D7E9C6E6-2345-9B89-4AE9-8CD7E782E377}"/>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A26DFEC6-498C-8321-5172-FEE73AC3137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675395C-403F-EACF-49EB-2030569BFD44}"/>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581865B0-8038-D50C-9625-BCADBA1B02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411ECB-81CB-FD91-9550-7EDF33D9477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2A3A8FC6-1D20-57C7-EA0E-076D99219E8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6AC24D5D-9032-CB6F-E4E8-7479F62FA0A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860434C-0595-332C-BC84-5B05FE76856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27455253-766B-5674-EE55-26DC39858A29}"/>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8FA75B1-2B34-0E70-2315-573B16840EF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7FFA2C79-C455-F72E-2203-7B9340EEFBF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A8FED057-EAB1-6795-D488-5310AB81B159}"/>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0B69272C-80E1-DA3B-3750-2F4CB79C023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E5E7AEBB-CDDD-2FAB-8145-22F1DFD910D9}"/>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E79A3ED-CBD7-F7D8-5380-2AB010FF92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5A007F1A-DD6B-758D-5347-827E1DCDE3D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ACF5FA4D-924B-9AB7-5ACE-620B474D8AF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C4978A5-F48F-8A24-414D-3C474A1C95EB}"/>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4FB832AA-04D8-299C-D3DC-CB42854BEB2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BE4489E9-5ECF-5FB1-9251-822D7B8D3FBD}"/>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25CF960C-C252-1EFB-CF1B-1509A069A9B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B4F54354-4A3D-A478-42E2-4ED227F0DEA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9365B15-AFED-8FED-B45A-5B4963D9997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386EC0D5-B661-5B2C-3732-4CF9E9CAB3C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362109B-8C0B-7A35-E085-9BDCA00E86A3}"/>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768B4957-FC71-07FF-4A24-6DE3D8164DF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182E5DB-5C94-C42B-172E-5CC67FCB369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73A166A2-0398-E814-510F-570CBC1DD63A}"/>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704DA472-765A-7B86-B9D2-DE259E7923C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148A6286-DCDB-17F7-339D-254B1A72CB7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716BC6F-121D-CE36-3051-C6A602711E7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43FBB169-D16F-DF01-CE0E-CED27AD9CB3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6180B40-7BCB-69AC-3A1C-BC4DBE0F10D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5E15C5B0-857C-332D-C92D-F7BF62CC413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0ADDEE55-33EA-AE89-D084-EC5FE5C1FCA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70EF0DC-4FEE-8DFC-9459-3C517F29161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04" name="Title Placeholder 1">
            <a:extLst>
              <a:ext uri="{FF2B5EF4-FFF2-40B4-BE49-F238E27FC236}">
                <a16:creationId xmlns:a16="http://schemas.microsoft.com/office/drawing/2014/main" id="{F501DE55-5D7C-0513-3915-8A33B727CA61}"/>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sp>
        <p:nvSpPr>
          <p:cNvPr id="205" name="object 13">
            <a:extLst>
              <a:ext uri="{FF2B5EF4-FFF2-40B4-BE49-F238E27FC236}">
                <a16:creationId xmlns:a16="http://schemas.microsoft.com/office/drawing/2014/main" id="{E0C38670-F444-EE11-3880-4BA41DCB0044}"/>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06" name="Picture Placeholder 12">
            <a:extLst>
              <a:ext uri="{FF2B5EF4-FFF2-40B4-BE49-F238E27FC236}">
                <a16:creationId xmlns:a16="http://schemas.microsoft.com/office/drawing/2014/main" id="{7C425F60-DA18-0E70-A0B1-5A1732EAB5B1}"/>
              </a:ext>
            </a:extLst>
          </p:cNvPr>
          <p:cNvSpPr>
            <a:spLocks noGrp="1"/>
          </p:cNvSpPr>
          <p:nvPr>
            <p:ph type="pic" sz="quarter" idx="10"/>
          </p:nvPr>
        </p:nvSpPr>
        <p:spPr>
          <a:xfrm>
            <a:off x="9572624" y="-1"/>
            <a:ext cx="10533600" cy="11035749"/>
          </a:xfrm>
          <a:prstGeom prst="rect">
            <a:avLst/>
          </a:prstGeom>
        </p:spPr>
        <p:txBody>
          <a:bodyPr/>
          <a:lstStyle>
            <a:lvl1pPr>
              <a:defRPr>
                <a:solidFill>
                  <a:schemeClr val="bg1"/>
                </a:solidFill>
              </a:defRPr>
            </a:lvl1pPr>
          </a:lstStyle>
          <a:p>
            <a:r>
              <a:rPr lang="en-GB"/>
              <a:t>Click icon to add picture</a:t>
            </a:r>
            <a:endParaRPr lang="en-US"/>
          </a:p>
        </p:txBody>
      </p:sp>
      <p:sp>
        <p:nvSpPr>
          <p:cNvPr id="207" name="object 5">
            <a:extLst>
              <a:ext uri="{FF2B5EF4-FFF2-40B4-BE49-F238E27FC236}">
                <a16:creationId xmlns:a16="http://schemas.microsoft.com/office/drawing/2014/main" id="{8ECCB275-BCB4-A4CA-BF39-1952EF3ED5C3}"/>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Tree>
    <p:extLst>
      <p:ext uri="{BB962C8B-B14F-4D97-AF65-F5344CB8AC3E}">
        <p14:creationId xmlns:p14="http://schemas.microsoft.com/office/powerpoint/2010/main" val="403111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_9">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object 6">
            <a:extLst>
              <a:ext uri="{FF2B5EF4-FFF2-40B4-BE49-F238E27FC236}">
                <a16:creationId xmlns:a16="http://schemas.microsoft.com/office/drawing/2014/main" id="{F2FD83CF-9AC3-165B-91C7-0DE019B79839}"/>
              </a:ext>
            </a:extLst>
          </p:cNvPr>
          <p:cNvSpPr/>
          <p:nvPr userDrawn="1"/>
        </p:nvSpPr>
        <p:spPr>
          <a:xfrm>
            <a:off x="19831685"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5" name="object 9">
            <a:extLst>
              <a:ext uri="{FF2B5EF4-FFF2-40B4-BE49-F238E27FC236}">
                <a16:creationId xmlns:a16="http://schemas.microsoft.com/office/drawing/2014/main" id="{9BB2009F-4110-70D3-7DEA-FAE3D6962436}"/>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Tree>
    <p:extLst>
      <p:ext uri="{BB962C8B-B14F-4D97-AF65-F5344CB8AC3E}">
        <p14:creationId xmlns:p14="http://schemas.microsoft.com/office/powerpoint/2010/main" val="1883686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4018" y="3212332"/>
            <a:ext cx="6773439" cy="4561879"/>
          </a:xfrm>
          <a:prstGeom prst="rect">
            <a:avLst/>
          </a:prstGeom>
        </p:spPr>
        <p:txBody>
          <a:bodyPr wrap="square" lIns="0" tIns="0" rIns="0" bIns="0">
            <a:spAutoFit/>
          </a:bodyPr>
          <a:lstStyle>
            <a:lvl1pPr>
              <a:defRPr sz="8700" b="0" i="0">
                <a:solidFill>
                  <a:schemeClr val="tx1"/>
                </a:solidFill>
                <a:latin typeface="Spectral-Light"/>
                <a:cs typeface="Spectral-Light"/>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93" r:id="rId2"/>
    <p:sldLayoutId id="2147483666" r:id="rId3"/>
    <p:sldLayoutId id="2147483670" r:id="rId4"/>
    <p:sldLayoutId id="2147483669" r:id="rId5"/>
    <p:sldLayoutId id="2147483668" r:id="rId6"/>
    <p:sldLayoutId id="2147483691" r:id="rId7"/>
    <p:sldLayoutId id="2147483692" r:id="rId8"/>
    <p:sldLayoutId id="2147483700" r:id="rId9"/>
    <p:sldLayoutId id="2147483686" r:id="rId10"/>
    <p:sldLayoutId id="2147483681" r:id="rId11"/>
    <p:sldLayoutId id="2147483697" r:id="rId12"/>
    <p:sldLayoutId id="2147483665" r:id="rId13"/>
    <p:sldLayoutId id="2147483673" r:id="rId14"/>
    <p:sldLayoutId id="2147483672" r:id="rId15"/>
    <p:sldLayoutId id="2147483667" r:id="rId16"/>
    <p:sldLayoutId id="2147483690" r:id="rId17"/>
    <p:sldLayoutId id="2147483698" r:id="rId18"/>
    <p:sldLayoutId id="2147483699" r:id="rId19"/>
    <p:sldLayoutId id="2147483664" r:id="rId20"/>
    <p:sldLayoutId id="2147483674" r:id="rId21"/>
    <p:sldLayoutId id="2147483676" r:id="rId22"/>
    <p:sldLayoutId id="2147483675" r:id="rId23"/>
    <p:sldLayoutId id="2147483677" r:id="rId24"/>
    <p:sldLayoutId id="2147483662" r:id="rId25"/>
    <p:sldLayoutId id="2147483678" r:id="rId26"/>
    <p:sldLayoutId id="2147483687" r:id="rId27"/>
    <p:sldLayoutId id="2147483663" r:id="rId28"/>
    <p:sldLayoutId id="2147483684" r:id="rId29"/>
    <p:sldLayoutId id="2147483689" r:id="rId30"/>
    <p:sldLayoutId id="2147483683" r:id="rId31"/>
    <p:sldLayoutId id="2147483695" r:id="rId32"/>
    <p:sldLayoutId id="2147483696" r:id="rId33"/>
    <p:sldLayoutId id="2147483688" r:id="rId34"/>
    <p:sldLayoutId id="2147483694" r:id="rId35"/>
    <p:sldLayoutId id="2147483682" r:id="rId36"/>
    <p:sldLayoutId id="2147483680" r:id="rId37"/>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DEA9-651E-D0A0-3F26-8F8B599F20CB}"/>
              </a:ext>
            </a:extLst>
          </p:cNvPr>
          <p:cNvSpPr>
            <a:spLocks noGrp="1"/>
          </p:cNvSpPr>
          <p:nvPr>
            <p:ph type="title"/>
          </p:nvPr>
        </p:nvSpPr>
        <p:spPr>
          <a:xfrm>
            <a:off x="855606" y="3358659"/>
            <a:ext cx="8304436" cy="3769995"/>
          </a:xfrm>
        </p:spPr>
        <p:txBody>
          <a:bodyPr/>
          <a:lstStyle/>
          <a:p>
            <a:r>
              <a:rPr lang="en-US" sz="4800" b="1" dirty="0"/>
              <a:t>CT336/CT404</a:t>
            </a:r>
            <a:br>
              <a:rPr lang="en-US" sz="4800" b="1" dirty="0"/>
            </a:br>
            <a:r>
              <a:rPr lang="en-US" sz="4800" b="1" dirty="0"/>
              <a:t>Graphics &amp; Image Processing</a:t>
            </a:r>
            <a:br>
              <a:rPr lang="en-US" sz="4800" b="1" dirty="0"/>
            </a:br>
            <a:br>
              <a:rPr lang="en-US" sz="4800" b="1" dirty="0"/>
            </a:br>
            <a:r>
              <a:rPr lang="en-US" sz="3600" b="1" dirty="0"/>
              <a:t>Sem 1 (Autumn) 2024-25,</a:t>
            </a:r>
            <a:br>
              <a:rPr lang="en-US" sz="3600" b="1" dirty="0"/>
            </a:br>
            <a:r>
              <a:rPr lang="en-US" sz="3600" b="1" dirty="0"/>
              <a:t>Dr. Nazre Batool </a:t>
            </a:r>
            <a:br>
              <a:rPr lang="en-US" sz="3600" b="1" dirty="0"/>
            </a:br>
            <a:br>
              <a:rPr lang="en-US" sz="3600" b="1" dirty="0"/>
            </a:br>
            <a:r>
              <a:rPr lang="en-GB" sz="3600" dirty="0"/>
              <a:t>4th year B.Sc. (CS&amp;I.T.).</a:t>
            </a:r>
            <a:br>
              <a:rPr lang="en-GB" sz="3600" dirty="0"/>
            </a:br>
            <a:r>
              <a:rPr lang="en-GB" sz="3600" dirty="0"/>
              <a:t>2</a:t>
            </a:r>
            <a:r>
              <a:rPr lang="en-GB" sz="3600" baseline="30000" dirty="0"/>
              <a:t>nd</a:t>
            </a:r>
            <a:r>
              <a:rPr lang="en-GB" sz="3600" dirty="0"/>
              <a:t>  year M.Sc. (Software Development &amp; Design)</a:t>
            </a:r>
            <a:br>
              <a:rPr lang="en-GB" sz="3600" dirty="0"/>
            </a:br>
            <a:r>
              <a:rPr lang="en-GB" sz="3600" dirty="0"/>
              <a:t>1</a:t>
            </a:r>
            <a:r>
              <a:rPr lang="en-GB" sz="3600" baseline="30000" dirty="0"/>
              <a:t>st</a:t>
            </a:r>
            <a:r>
              <a:rPr lang="en-GB" sz="3600" dirty="0"/>
              <a:t> year M.Sc. (Biomedical Engineering)</a:t>
            </a:r>
            <a:br>
              <a:rPr lang="en-GB" sz="3600" dirty="0"/>
            </a:br>
            <a:r>
              <a:rPr lang="en-GB" sz="3600" dirty="0"/>
              <a:t>Visiting students</a:t>
            </a:r>
            <a:br>
              <a:rPr lang="en-GB" sz="3600" dirty="0"/>
            </a:br>
            <a:br>
              <a:rPr lang="en-US" sz="3600" dirty="0"/>
            </a:br>
            <a:endParaRPr lang="en-US" sz="4800" dirty="0"/>
          </a:p>
        </p:txBody>
      </p:sp>
      <p:pic>
        <p:nvPicPr>
          <p:cNvPr id="6" name="Picture Placeholder 7">
            <a:extLst>
              <a:ext uri="{FF2B5EF4-FFF2-40B4-BE49-F238E27FC236}">
                <a16:creationId xmlns:a16="http://schemas.microsoft.com/office/drawing/2014/main" id="{C89D20E0-2E2E-0CC5-77E7-87D67FDD597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3383" r="3383"/>
          <a:stretch>
            <a:fillRect/>
          </a:stretch>
        </p:blipFill>
        <p:spPr/>
      </p:pic>
    </p:spTree>
    <p:extLst>
      <p:ext uri="{BB962C8B-B14F-4D97-AF65-F5344CB8AC3E}">
        <p14:creationId xmlns:p14="http://schemas.microsoft.com/office/powerpoint/2010/main" val="184342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First order derivatives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0989333"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3600" b="1" dirty="0">
                    <a:latin typeface="Inter"/>
                  </a:rPr>
                  <a:t>Prewitt</a:t>
                </a:r>
                <a:r>
                  <a:rPr lang="en-US" sz="3600" dirty="0">
                    <a:latin typeface="Inter"/>
                  </a:rPr>
                  <a:t> operator</a:t>
                </a:r>
                <a:r>
                  <a:rPr kumimoji="0" lang="en-US" sz="3600" b="0" i="0" u="none" strike="noStrike" kern="0" cap="none" spc="0" normalizeH="0" baseline="0" noProof="0" dirty="0">
                    <a:ln>
                      <a:noFill/>
                    </a:ln>
                    <a:solidFill>
                      <a:sysClr val="windowText" lastClr="000000"/>
                    </a:solidFill>
                    <a:effectLst/>
                    <a:uLnTx/>
                    <a:uFillTx/>
                    <a:latin typeface="Inter"/>
                    <a:cs typeface="+mn-cs"/>
                  </a:rPr>
                  <a:t>:  </a:t>
                </a:r>
              </a:p>
              <a:p>
                <a:pPr marL="457200" marR="0" lvl="0" indent="-457200" algn="l" defTabSz="914400" eaLnBrk="1" fontAlgn="auto" latinLnBrk="0" hangingPunct="1">
                  <a:lnSpc>
                    <a:spcPct val="90000"/>
                  </a:lnSpc>
                  <a:spcBef>
                    <a:spcPts val="600"/>
                  </a:spcBef>
                  <a:spcAft>
                    <a:spcPts val="0"/>
                  </a:spcAft>
                  <a:buClr>
                    <a:srgbClr val="AA0000"/>
                  </a:buClr>
                  <a:buSzTx/>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3200" b="0" i="0" u="none" strike="noStrike" kern="0" cap="none" spc="0" normalizeH="0" baseline="0" noProof="0" dirty="0">
                    <a:ln>
                      <a:noFill/>
                    </a:ln>
                    <a:solidFill>
                      <a:sysClr val="windowText" lastClr="000000"/>
                    </a:solidFill>
                    <a:effectLst/>
                    <a:uLnTx/>
                    <a:uFillTx/>
                    <a:latin typeface="Inter"/>
                    <a:cs typeface="+mn-cs"/>
                  </a:rPr>
                  <a:t>Simplest 2D differentiating kernel </a:t>
                </a:r>
              </a:p>
              <a:p>
                <a:pPr marL="457200" marR="0" lvl="0" indent="-457200" algn="l" defTabSz="914400" eaLnBrk="1" fontAlgn="auto" latinLnBrk="0" hangingPunct="1">
                  <a:lnSpc>
                    <a:spcPct val="90000"/>
                  </a:lnSpc>
                  <a:spcBef>
                    <a:spcPts val="600"/>
                  </a:spcBef>
                  <a:spcAft>
                    <a:spcPts val="0"/>
                  </a:spcAft>
                  <a:buClr>
                    <a:srgbClr val="AA0000"/>
                  </a:buClr>
                  <a:buSzTx/>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dirty="0"/>
                  <a:t>Obtained by convolving a 1D Gaussian derivative kernel with a 1D box filter in the orthogonal direction</a:t>
                </a:r>
              </a:p>
              <a:p>
                <a:pPr lvl="1"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lvl="1"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b="1" dirty="0">
                    <a:latin typeface="Inter"/>
                  </a:rPr>
                  <a:t>Sobel</a:t>
                </a:r>
                <a:r>
                  <a:rPr lang="en-US" sz="3600" dirty="0">
                    <a:latin typeface="Inter"/>
                  </a:rPr>
                  <a:t> operator:</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more robust, as it uses the Gaussian </a:t>
                </a:r>
                <a14:m>
                  <m:oMath xmlns:m="http://schemas.openxmlformats.org/officeDocument/2006/math">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=0.5)</m:t>
                    </m:r>
                  </m:oMath>
                </a14:m>
                <a:r>
                  <a:rPr lang="en-US" dirty="0">
                    <a:latin typeface="Inter"/>
                  </a:rPr>
                  <a:t> for the smoothing kernel:</a:t>
                </a:r>
              </a:p>
              <a:p>
                <a:pPr lvl="1"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b="1" dirty="0" err="1">
                    <a:latin typeface="Inter"/>
                  </a:rPr>
                  <a:t>Scharr</a:t>
                </a:r>
                <a:r>
                  <a:rPr lang="en-US" sz="3600" dirty="0">
                    <a:latin typeface="Inter"/>
                  </a:rPr>
                  <a:t> operator:</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similar to Sobel, but with a smaller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variance 〖(𝜎〗^2  =0.375) in the smoothing kernel</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mc:Choice>
        <mc:Fallback>
          <p:sp>
            <p:nvSpPr>
              <p:cNvPr id="3" name="Content Placeholder 2">
                <a:extLst>
                  <a:ext uri="{FF2B5EF4-FFF2-40B4-BE49-F238E27FC236}">
                    <a16:creationId xmlns:a16="http://schemas.microsoft.com/office/drawing/2014/main" id="{94D0EB80-0155-FE70-7181-FA6803A4FECA}"/>
                  </a:ext>
                </a:extLst>
              </p:cNvPr>
              <p:cNvSpPr>
                <a:spLocks noGrp="1" noRot="1" noChangeAspect="1" noMove="1" noResize="1" noEditPoints="1" noAdjustHandles="1" noChangeArrowheads="1" noChangeShapeType="1" noTextEdit="1"/>
              </p:cNvSpPr>
              <p:nvPr>
                <p:ph idx="1"/>
              </p:nvPr>
            </p:nvSpPr>
            <p:spPr>
              <a:xfrm>
                <a:off x="857720" y="2802659"/>
                <a:ext cx="10989333" cy="7472238"/>
              </a:xfrm>
              <a:blipFill>
                <a:blip r:embed="rId3"/>
                <a:stretch>
                  <a:fillRect l="-1720" t="-2039" r="-1776"/>
                </a:stretch>
              </a:blipFill>
            </p:spPr>
            <p:txBody>
              <a:bodyPr/>
              <a:lstStyle/>
              <a:p>
                <a:r>
                  <a:rPr lang="en-IE">
                    <a:noFill/>
                  </a:rPr>
                  <a:t> </a:t>
                </a:r>
              </a:p>
            </p:txBody>
          </p:sp>
        </mc:Fallback>
      </mc:AlternateContent>
      <p:pic>
        <p:nvPicPr>
          <p:cNvPr id="2" name="Picture 1">
            <a:extLst>
              <a:ext uri="{FF2B5EF4-FFF2-40B4-BE49-F238E27FC236}">
                <a16:creationId xmlns:a16="http://schemas.microsoft.com/office/drawing/2014/main" id="{633CBF5D-60D3-BE31-70FA-9941DBD28BFD}"/>
              </a:ext>
            </a:extLst>
          </p:cNvPr>
          <p:cNvPicPr>
            <a:picLocks noChangeAspect="1"/>
          </p:cNvPicPr>
          <p:nvPr/>
        </p:nvPicPr>
        <p:blipFill>
          <a:blip r:embed="rId4"/>
          <a:stretch>
            <a:fillRect/>
          </a:stretch>
        </p:blipFill>
        <p:spPr>
          <a:xfrm>
            <a:off x="11464678" y="2662989"/>
            <a:ext cx="8397513" cy="3067355"/>
          </a:xfrm>
          <a:prstGeom prst="rect">
            <a:avLst/>
          </a:prstGeom>
        </p:spPr>
      </p:pic>
      <p:sp>
        <p:nvSpPr>
          <p:cNvPr id="5" name="Oval 4">
            <a:extLst>
              <a:ext uri="{FF2B5EF4-FFF2-40B4-BE49-F238E27FC236}">
                <a16:creationId xmlns:a16="http://schemas.microsoft.com/office/drawing/2014/main" id="{907DF8EE-7C01-AA7C-6A89-1C1114332F58}"/>
              </a:ext>
            </a:extLst>
          </p:cNvPr>
          <p:cNvSpPr/>
          <p:nvPr/>
        </p:nvSpPr>
        <p:spPr>
          <a:xfrm>
            <a:off x="13330988" y="2598821"/>
            <a:ext cx="818149" cy="178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Oval 5">
            <a:extLst>
              <a:ext uri="{FF2B5EF4-FFF2-40B4-BE49-F238E27FC236}">
                <a16:creationId xmlns:a16="http://schemas.microsoft.com/office/drawing/2014/main" id="{61488A19-518F-107D-438C-BAA65DE0F3FD}"/>
              </a:ext>
            </a:extLst>
          </p:cNvPr>
          <p:cNvSpPr/>
          <p:nvPr/>
        </p:nvSpPr>
        <p:spPr>
          <a:xfrm>
            <a:off x="14421853" y="3220452"/>
            <a:ext cx="2251368" cy="5374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9" name="Straight Arrow Connector 8">
            <a:extLst>
              <a:ext uri="{FF2B5EF4-FFF2-40B4-BE49-F238E27FC236}">
                <a16:creationId xmlns:a16="http://schemas.microsoft.com/office/drawing/2014/main" id="{C1C20BFF-997E-9782-1446-6DADCF138982}"/>
              </a:ext>
            </a:extLst>
          </p:cNvPr>
          <p:cNvCxnSpPr>
            <a:endCxn id="5" idx="0"/>
          </p:cNvCxnSpPr>
          <p:nvPr/>
        </p:nvCxnSpPr>
        <p:spPr>
          <a:xfrm>
            <a:off x="13475368" y="2050117"/>
            <a:ext cx="264695" cy="5487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7E0ED8-586F-7E91-FEA5-C6743C6E5874}"/>
              </a:ext>
            </a:extLst>
          </p:cNvPr>
          <p:cNvCxnSpPr/>
          <p:nvPr/>
        </p:nvCxnSpPr>
        <p:spPr>
          <a:xfrm>
            <a:off x="15135726" y="2671748"/>
            <a:ext cx="264695" cy="5487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46D214-5787-F04A-0857-CCC660E380BD}"/>
              </a:ext>
            </a:extLst>
          </p:cNvPr>
          <p:cNvSpPr txBox="1"/>
          <p:nvPr/>
        </p:nvSpPr>
        <p:spPr>
          <a:xfrm>
            <a:off x="12402314" y="1775731"/>
            <a:ext cx="1963390" cy="338554"/>
          </a:xfrm>
          <a:prstGeom prst="rect">
            <a:avLst/>
          </a:prstGeom>
          <a:noFill/>
        </p:spPr>
        <p:txBody>
          <a:bodyPr wrap="square" rtlCol="0">
            <a:spAutoFit/>
          </a:bodyPr>
          <a:lstStyle/>
          <a:p>
            <a:r>
              <a:rPr lang="en-IE" sz="1600" b="1" dirty="0">
                <a:solidFill>
                  <a:schemeClr val="tx1"/>
                </a:solidFill>
              </a:rPr>
              <a:t>Box (Smoothing) </a:t>
            </a:r>
          </a:p>
        </p:txBody>
      </p:sp>
      <p:sp>
        <p:nvSpPr>
          <p:cNvPr id="12" name="TextBox 11">
            <a:extLst>
              <a:ext uri="{FF2B5EF4-FFF2-40B4-BE49-F238E27FC236}">
                <a16:creationId xmlns:a16="http://schemas.microsoft.com/office/drawing/2014/main" id="{9B09118E-34EF-1C05-D931-3C36FA3ECD42}"/>
              </a:ext>
            </a:extLst>
          </p:cNvPr>
          <p:cNvSpPr txBox="1"/>
          <p:nvPr/>
        </p:nvSpPr>
        <p:spPr>
          <a:xfrm>
            <a:off x="14365704" y="2140746"/>
            <a:ext cx="1963390" cy="584775"/>
          </a:xfrm>
          <a:prstGeom prst="rect">
            <a:avLst/>
          </a:prstGeom>
          <a:noFill/>
        </p:spPr>
        <p:txBody>
          <a:bodyPr wrap="square" rtlCol="0">
            <a:spAutoFit/>
          </a:bodyPr>
          <a:lstStyle/>
          <a:p>
            <a:r>
              <a:rPr lang="en-IE" sz="1600" b="1" dirty="0">
                <a:solidFill>
                  <a:schemeClr val="tx1"/>
                </a:solidFill>
              </a:rPr>
              <a:t>1D Gaussian (Differentiating) </a:t>
            </a:r>
          </a:p>
        </p:txBody>
      </p:sp>
      <p:pic>
        <p:nvPicPr>
          <p:cNvPr id="13" name="Picture 12">
            <a:extLst>
              <a:ext uri="{FF2B5EF4-FFF2-40B4-BE49-F238E27FC236}">
                <a16:creationId xmlns:a16="http://schemas.microsoft.com/office/drawing/2014/main" id="{0F26C138-234C-CE54-B732-3E6BC1BB078C}"/>
              </a:ext>
            </a:extLst>
          </p:cNvPr>
          <p:cNvPicPr>
            <a:picLocks noChangeAspect="1"/>
          </p:cNvPicPr>
          <p:nvPr/>
        </p:nvPicPr>
        <p:blipFill>
          <a:blip r:embed="rId5"/>
          <a:stretch>
            <a:fillRect/>
          </a:stretch>
        </p:blipFill>
        <p:spPr>
          <a:xfrm>
            <a:off x="9062057" y="7915433"/>
            <a:ext cx="11185144" cy="2884509"/>
          </a:xfrm>
          <a:prstGeom prst="rect">
            <a:avLst/>
          </a:prstGeom>
        </p:spPr>
      </p:pic>
      <p:grpSp>
        <p:nvGrpSpPr>
          <p:cNvPr id="7" name="Group 6">
            <a:extLst>
              <a:ext uri="{FF2B5EF4-FFF2-40B4-BE49-F238E27FC236}">
                <a16:creationId xmlns:a16="http://schemas.microsoft.com/office/drawing/2014/main" id="{06D6DAFF-671F-2DE5-5B5D-0B5CFF8020E6}"/>
              </a:ext>
            </a:extLst>
          </p:cNvPr>
          <p:cNvGrpSpPr/>
          <p:nvPr/>
        </p:nvGrpSpPr>
        <p:grpSpPr>
          <a:xfrm>
            <a:off x="13035974" y="6933268"/>
            <a:ext cx="4270907" cy="2603764"/>
            <a:chOff x="13035974" y="6933268"/>
            <a:chExt cx="4270907" cy="2603764"/>
          </a:xfrm>
        </p:grpSpPr>
        <p:sp>
          <p:nvSpPr>
            <p:cNvPr id="14" name="Oval 13">
              <a:extLst>
                <a:ext uri="{FF2B5EF4-FFF2-40B4-BE49-F238E27FC236}">
                  <a16:creationId xmlns:a16="http://schemas.microsoft.com/office/drawing/2014/main" id="{DFBB2E7A-6300-45AD-3C78-63DF20ABFF65}"/>
                </a:ext>
              </a:extLst>
            </p:cNvPr>
            <p:cNvSpPr/>
            <p:nvPr/>
          </p:nvSpPr>
          <p:spPr>
            <a:xfrm>
              <a:off x="14365704" y="7756358"/>
              <a:ext cx="417093" cy="178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Oval 14">
              <a:extLst>
                <a:ext uri="{FF2B5EF4-FFF2-40B4-BE49-F238E27FC236}">
                  <a16:creationId xmlns:a16="http://schemas.microsoft.com/office/drawing/2014/main" id="{F240386A-A77B-4E84-2081-C1BE7DBEE6C8}"/>
                </a:ext>
              </a:extLst>
            </p:cNvPr>
            <p:cNvSpPr/>
            <p:nvPr/>
          </p:nvSpPr>
          <p:spPr>
            <a:xfrm>
              <a:off x="15055513" y="8377989"/>
              <a:ext cx="2251368" cy="5374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6" name="Straight Arrow Connector 15">
              <a:extLst>
                <a:ext uri="{FF2B5EF4-FFF2-40B4-BE49-F238E27FC236}">
                  <a16:creationId xmlns:a16="http://schemas.microsoft.com/office/drawing/2014/main" id="{4DDB7216-A972-03A7-2332-E131C3008FB5}"/>
                </a:ext>
              </a:extLst>
            </p:cNvPr>
            <p:cNvCxnSpPr>
              <a:cxnSpLocks/>
              <a:endCxn id="14" idx="0"/>
            </p:cNvCxnSpPr>
            <p:nvPr/>
          </p:nvCxnSpPr>
          <p:spPr>
            <a:xfrm>
              <a:off x="14109028" y="7207654"/>
              <a:ext cx="465223" cy="5487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1BC07B5-3AA2-1D6C-96CF-2E55EE792C91}"/>
                </a:ext>
              </a:extLst>
            </p:cNvPr>
            <p:cNvCxnSpPr/>
            <p:nvPr/>
          </p:nvCxnSpPr>
          <p:spPr>
            <a:xfrm>
              <a:off x="15769386" y="7829285"/>
              <a:ext cx="264695" cy="5487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65404B-95B8-8A78-A4F6-067FF37D46E1}"/>
                </a:ext>
              </a:extLst>
            </p:cNvPr>
            <p:cNvSpPr txBox="1"/>
            <p:nvPr/>
          </p:nvSpPr>
          <p:spPr>
            <a:xfrm>
              <a:off x="13035974" y="6933268"/>
              <a:ext cx="1963390" cy="584775"/>
            </a:xfrm>
            <a:prstGeom prst="rect">
              <a:avLst/>
            </a:prstGeom>
            <a:noFill/>
          </p:spPr>
          <p:txBody>
            <a:bodyPr wrap="square" rtlCol="0">
              <a:spAutoFit/>
            </a:bodyPr>
            <a:lstStyle/>
            <a:p>
              <a:r>
                <a:rPr lang="en-IE" sz="1600" b="1" dirty="0">
                  <a:solidFill>
                    <a:schemeClr val="tx1"/>
                  </a:solidFill>
                </a:rPr>
                <a:t>1D Gaussian (Smoothing) </a:t>
              </a:r>
            </a:p>
          </p:txBody>
        </p:sp>
        <p:sp>
          <p:nvSpPr>
            <p:cNvPr id="19" name="TextBox 18">
              <a:extLst>
                <a:ext uri="{FF2B5EF4-FFF2-40B4-BE49-F238E27FC236}">
                  <a16:creationId xmlns:a16="http://schemas.microsoft.com/office/drawing/2014/main" id="{7705F7BC-D323-58B1-791C-C8837537B7DC}"/>
                </a:ext>
              </a:extLst>
            </p:cNvPr>
            <p:cNvSpPr txBox="1"/>
            <p:nvPr/>
          </p:nvSpPr>
          <p:spPr>
            <a:xfrm>
              <a:off x="14999364" y="7298283"/>
              <a:ext cx="1963390" cy="584775"/>
            </a:xfrm>
            <a:prstGeom prst="rect">
              <a:avLst/>
            </a:prstGeom>
            <a:noFill/>
          </p:spPr>
          <p:txBody>
            <a:bodyPr wrap="square" rtlCol="0">
              <a:spAutoFit/>
            </a:bodyPr>
            <a:lstStyle/>
            <a:p>
              <a:r>
                <a:rPr lang="en-IE" sz="1600" b="1" dirty="0">
                  <a:solidFill>
                    <a:schemeClr val="tx1"/>
                  </a:solidFill>
                </a:rPr>
                <a:t>1D Gaussian (Differentiating) </a:t>
              </a:r>
            </a:p>
          </p:txBody>
        </p:sp>
      </p:grpSp>
    </p:spTree>
    <p:extLst>
      <p:ext uri="{BB962C8B-B14F-4D97-AF65-F5344CB8AC3E}">
        <p14:creationId xmlns:p14="http://schemas.microsoft.com/office/powerpoint/2010/main" val="29107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First order derivatives</a:t>
            </a:r>
          </a:p>
        </p:txBody>
      </p:sp>
      <p:pic>
        <p:nvPicPr>
          <p:cNvPr id="5" name="Picture 4">
            <a:extLst>
              <a:ext uri="{FF2B5EF4-FFF2-40B4-BE49-F238E27FC236}">
                <a16:creationId xmlns:a16="http://schemas.microsoft.com/office/drawing/2014/main" id="{C44F58EF-3E92-CD9D-B8F8-15B87918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1342" y="3133852"/>
            <a:ext cx="9935895" cy="7219379"/>
          </a:xfrm>
          <a:prstGeom prst="rect">
            <a:avLst/>
          </a:prstGeom>
        </p:spPr>
      </p:pic>
      <p:sp>
        <p:nvSpPr>
          <p:cNvPr id="2" name="Content Placeholder 2">
            <a:extLst>
              <a:ext uri="{FF2B5EF4-FFF2-40B4-BE49-F238E27FC236}">
                <a16:creationId xmlns:a16="http://schemas.microsoft.com/office/drawing/2014/main" id="{73B36ED0-21C6-363F-19DA-642501DADBCC}"/>
              </a:ext>
            </a:extLst>
          </p:cNvPr>
          <p:cNvSpPr>
            <a:spLocks noGrp="1"/>
          </p:cNvSpPr>
          <p:nvPr>
            <p:ph idx="1"/>
          </p:nvPr>
        </p:nvSpPr>
        <p:spPr>
          <a:xfrm>
            <a:off x="857720" y="2802659"/>
            <a:ext cx="6322569"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3600" b="1" dirty="0">
                <a:latin typeface="Inter"/>
              </a:rPr>
              <a:t>Example: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endParaRPr lang="en-US" sz="3600" b="1"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dirty="0">
                <a:latin typeface="Inter"/>
              </a:rPr>
              <a:t>Calculate ‘magnitude images’ of the directional image gradients.</a:t>
            </a:r>
          </a:p>
        </p:txBody>
      </p:sp>
    </p:spTree>
    <p:extLst>
      <p:ext uri="{BB962C8B-B14F-4D97-AF65-F5344CB8AC3E}">
        <p14:creationId xmlns:p14="http://schemas.microsoft.com/office/powerpoint/2010/main" val="308967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First order derivatives</a:t>
            </a:r>
          </a:p>
        </p:txBody>
      </p:sp>
      <p:pic>
        <p:nvPicPr>
          <p:cNvPr id="21" name="Picture 20">
            <a:extLst>
              <a:ext uri="{FF2B5EF4-FFF2-40B4-BE49-F238E27FC236}">
                <a16:creationId xmlns:a16="http://schemas.microsoft.com/office/drawing/2014/main" id="{A0F4AC81-E654-5E9B-1876-A71F766BABC9}"/>
              </a:ext>
            </a:extLst>
          </p:cNvPr>
          <p:cNvPicPr>
            <a:picLocks noChangeAspect="1"/>
          </p:cNvPicPr>
          <p:nvPr/>
        </p:nvPicPr>
        <p:blipFill>
          <a:blip r:embed="rId3"/>
          <a:stretch>
            <a:fillRect/>
          </a:stretch>
        </p:blipFill>
        <p:spPr>
          <a:xfrm>
            <a:off x="1429786" y="6977901"/>
            <a:ext cx="3412455" cy="3524866"/>
          </a:xfrm>
          <a:prstGeom prst="rect">
            <a:avLst/>
          </a:prstGeom>
        </p:spPr>
      </p:pic>
      <p:pic>
        <p:nvPicPr>
          <p:cNvPr id="23" name="Picture 22">
            <a:extLst>
              <a:ext uri="{FF2B5EF4-FFF2-40B4-BE49-F238E27FC236}">
                <a16:creationId xmlns:a16="http://schemas.microsoft.com/office/drawing/2014/main" id="{45A33B9A-1E21-B41D-1AD1-3CFB5539110E}"/>
              </a:ext>
            </a:extLst>
          </p:cNvPr>
          <p:cNvPicPr>
            <a:picLocks noChangeAspect="1"/>
          </p:cNvPicPr>
          <p:nvPr/>
        </p:nvPicPr>
        <p:blipFill>
          <a:blip r:embed="rId4"/>
          <a:stretch>
            <a:fillRect/>
          </a:stretch>
        </p:blipFill>
        <p:spPr>
          <a:xfrm>
            <a:off x="11074438" y="2666723"/>
            <a:ext cx="3436543" cy="3516836"/>
          </a:xfrm>
          <a:prstGeom prst="rect">
            <a:avLst/>
          </a:prstGeom>
        </p:spPr>
      </p:pic>
      <p:pic>
        <p:nvPicPr>
          <p:cNvPr id="25" name="Picture 24">
            <a:extLst>
              <a:ext uri="{FF2B5EF4-FFF2-40B4-BE49-F238E27FC236}">
                <a16:creationId xmlns:a16="http://schemas.microsoft.com/office/drawing/2014/main" id="{C8C34F3D-4D82-F1CD-317F-90C7FF61A01F}"/>
              </a:ext>
            </a:extLst>
          </p:cNvPr>
          <p:cNvPicPr>
            <a:picLocks noChangeAspect="1"/>
          </p:cNvPicPr>
          <p:nvPr/>
        </p:nvPicPr>
        <p:blipFill>
          <a:blip r:embed="rId5"/>
          <a:stretch>
            <a:fillRect/>
          </a:stretch>
        </p:blipFill>
        <p:spPr>
          <a:xfrm>
            <a:off x="7310176" y="2618967"/>
            <a:ext cx="3460631" cy="3548954"/>
          </a:xfrm>
          <a:prstGeom prst="rect">
            <a:avLst/>
          </a:prstGeom>
        </p:spPr>
      </p:pic>
      <p:pic>
        <p:nvPicPr>
          <p:cNvPr id="27" name="Picture 26">
            <a:extLst>
              <a:ext uri="{FF2B5EF4-FFF2-40B4-BE49-F238E27FC236}">
                <a16:creationId xmlns:a16="http://schemas.microsoft.com/office/drawing/2014/main" id="{0D41B92E-C24B-81E3-BC78-7981F1433BA0}"/>
              </a:ext>
            </a:extLst>
          </p:cNvPr>
          <p:cNvPicPr>
            <a:picLocks noChangeAspect="1"/>
          </p:cNvPicPr>
          <p:nvPr/>
        </p:nvPicPr>
        <p:blipFill>
          <a:blip r:embed="rId6"/>
          <a:stretch>
            <a:fillRect/>
          </a:stretch>
        </p:blipFill>
        <p:spPr>
          <a:xfrm>
            <a:off x="7307377" y="6937738"/>
            <a:ext cx="3444572" cy="3565012"/>
          </a:xfrm>
          <a:prstGeom prst="rect">
            <a:avLst/>
          </a:prstGeom>
        </p:spPr>
      </p:pic>
      <p:pic>
        <p:nvPicPr>
          <p:cNvPr id="29" name="Picture 28">
            <a:extLst>
              <a:ext uri="{FF2B5EF4-FFF2-40B4-BE49-F238E27FC236}">
                <a16:creationId xmlns:a16="http://schemas.microsoft.com/office/drawing/2014/main" id="{20DD211A-E96C-B849-8526-EBE6D0159D96}"/>
              </a:ext>
            </a:extLst>
          </p:cNvPr>
          <p:cNvPicPr>
            <a:picLocks noChangeAspect="1"/>
          </p:cNvPicPr>
          <p:nvPr/>
        </p:nvPicPr>
        <p:blipFill>
          <a:blip r:embed="rId7"/>
          <a:stretch>
            <a:fillRect/>
          </a:stretch>
        </p:blipFill>
        <p:spPr>
          <a:xfrm>
            <a:off x="11074438" y="6981899"/>
            <a:ext cx="3428514" cy="3524866"/>
          </a:xfrm>
          <a:prstGeom prst="rect">
            <a:avLst/>
          </a:prstGeom>
        </p:spPr>
      </p:pic>
      <p:pic>
        <p:nvPicPr>
          <p:cNvPr id="35" name="Picture 34">
            <a:extLst>
              <a:ext uri="{FF2B5EF4-FFF2-40B4-BE49-F238E27FC236}">
                <a16:creationId xmlns:a16="http://schemas.microsoft.com/office/drawing/2014/main" id="{5A1B87ED-6C93-83A1-8A34-822969B0DE8B}"/>
              </a:ext>
            </a:extLst>
          </p:cNvPr>
          <p:cNvPicPr>
            <a:picLocks noChangeAspect="1"/>
          </p:cNvPicPr>
          <p:nvPr/>
        </p:nvPicPr>
        <p:blipFill>
          <a:blip r:embed="rId8"/>
          <a:stretch>
            <a:fillRect/>
          </a:stretch>
        </p:blipFill>
        <p:spPr>
          <a:xfrm>
            <a:off x="15063571" y="2708538"/>
            <a:ext cx="3420484" cy="3581070"/>
          </a:xfrm>
          <a:prstGeom prst="rect">
            <a:avLst/>
          </a:prstGeom>
        </p:spPr>
      </p:pic>
      <p:pic>
        <p:nvPicPr>
          <p:cNvPr id="37" name="Picture 36">
            <a:extLst>
              <a:ext uri="{FF2B5EF4-FFF2-40B4-BE49-F238E27FC236}">
                <a16:creationId xmlns:a16="http://schemas.microsoft.com/office/drawing/2014/main" id="{954B7F47-0EC5-9171-15EC-8083CC2AF86C}"/>
              </a:ext>
            </a:extLst>
          </p:cNvPr>
          <p:cNvPicPr>
            <a:picLocks noChangeAspect="1"/>
          </p:cNvPicPr>
          <p:nvPr/>
        </p:nvPicPr>
        <p:blipFill>
          <a:blip r:embed="rId9"/>
          <a:stretch>
            <a:fillRect/>
          </a:stretch>
        </p:blipFill>
        <p:spPr>
          <a:xfrm>
            <a:off x="15031453" y="6981899"/>
            <a:ext cx="3452602" cy="3476690"/>
          </a:xfrm>
          <a:prstGeom prst="rect">
            <a:avLst/>
          </a:prstGeom>
        </p:spPr>
      </p:pic>
      <p:sp>
        <p:nvSpPr>
          <p:cNvPr id="39" name="TextBox 38">
            <a:extLst>
              <a:ext uri="{FF2B5EF4-FFF2-40B4-BE49-F238E27FC236}">
                <a16:creationId xmlns:a16="http://schemas.microsoft.com/office/drawing/2014/main" id="{D7CC62A3-D039-C962-0957-1BE6B31EF8DE}"/>
              </a:ext>
            </a:extLst>
          </p:cNvPr>
          <p:cNvSpPr txBox="1"/>
          <p:nvPr/>
        </p:nvSpPr>
        <p:spPr>
          <a:xfrm>
            <a:off x="1620045" y="10696718"/>
            <a:ext cx="2497663" cy="338554"/>
          </a:xfrm>
          <a:prstGeom prst="rect">
            <a:avLst/>
          </a:prstGeom>
          <a:noFill/>
        </p:spPr>
        <p:txBody>
          <a:bodyPr wrap="square" rtlCol="0">
            <a:spAutoFit/>
          </a:bodyPr>
          <a:lstStyle/>
          <a:p>
            <a:r>
              <a:rPr lang="en-IE" sz="1600" b="1" dirty="0">
                <a:solidFill>
                  <a:schemeClr val="tx1"/>
                </a:solidFill>
              </a:rPr>
              <a:t>Input Grayscale image </a:t>
            </a:r>
          </a:p>
        </p:txBody>
      </p:sp>
      <p:sp>
        <p:nvSpPr>
          <p:cNvPr id="40" name="TextBox 39">
            <a:extLst>
              <a:ext uri="{FF2B5EF4-FFF2-40B4-BE49-F238E27FC236}">
                <a16:creationId xmlns:a16="http://schemas.microsoft.com/office/drawing/2014/main" id="{EF9EFE1D-299F-FEFB-6C22-564021E91A65}"/>
              </a:ext>
            </a:extLst>
          </p:cNvPr>
          <p:cNvSpPr txBox="1"/>
          <p:nvPr/>
        </p:nvSpPr>
        <p:spPr>
          <a:xfrm>
            <a:off x="5759116" y="4132753"/>
            <a:ext cx="1247429" cy="646331"/>
          </a:xfrm>
          <a:prstGeom prst="rect">
            <a:avLst/>
          </a:prstGeom>
          <a:noFill/>
        </p:spPr>
        <p:txBody>
          <a:bodyPr wrap="square" rtlCol="0">
            <a:spAutoFit/>
          </a:bodyPr>
          <a:lstStyle/>
          <a:p>
            <a:r>
              <a:rPr lang="en-IE" b="1" dirty="0">
                <a:solidFill>
                  <a:schemeClr val="tx1"/>
                </a:solidFill>
              </a:rPr>
              <a:t>Prewitt Operator</a:t>
            </a:r>
          </a:p>
        </p:txBody>
      </p:sp>
      <p:sp>
        <p:nvSpPr>
          <p:cNvPr id="41" name="TextBox 40">
            <a:extLst>
              <a:ext uri="{FF2B5EF4-FFF2-40B4-BE49-F238E27FC236}">
                <a16:creationId xmlns:a16="http://schemas.microsoft.com/office/drawing/2014/main" id="{345D592B-C8E2-36FD-95AF-9AE322450084}"/>
              </a:ext>
            </a:extLst>
          </p:cNvPr>
          <p:cNvSpPr txBox="1"/>
          <p:nvPr/>
        </p:nvSpPr>
        <p:spPr>
          <a:xfrm>
            <a:off x="5795697" y="8247553"/>
            <a:ext cx="1247429" cy="646331"/>
          </a:xfrm>
          <a:prstGeom prst="rect">
            <a:avLst/>
          </a:prstGeom>
          <a:noFill/>
        </p:spPr>
        <p:txBody>
          <a:bodyPr wrap="square" rtlCol="0">
            <a:spAutoFit/>
          </a:bodyPr>
          <a:lstStyle/>
          <a:p>
            <a:r>
              <a:rPr lang="en-IE" b="1" dirty="0">
                <a:solidFill>
                  <a:schemeClr val="tx1"/>
                </a:solidFill>
              </a:rPr>
              <a:t>Sobel Operator</a:t>
            </a:r>
          </a:p>
        </p:txBody>
      </p:sp>
      <p:sp>
        <p:nvSpPr>
          <p:cNvPr id="42" name="TextBox 41">
            <a:extLst>
              <a:ext uri="{FF2B5EF4-FFF2-40B4-BE49-F238E27FC236}">
                <a16:creationId xmlns:a16="http://schemas.microsoft.com/office/drawing/2014/main" id="{6E8D55AE-260F-D07B-D5CC-7AF00326A00E}"/>
              </a:ext>
            </a:extLst>
          </p:cNvPr>
          <p:cNvSpPr txBox="1"/>
          <p:nvPr/>
        </p:nvSpPr>
        <p:spPr>
          <a:xfrm>
            <a:off x="7799634" y="10502750"/>
            <a:ext cx="11434850" cy="369332"/>
          </a:xfrm>
          <a:prstGeom prst="rect">
            <a:avLst/>
          </a:prstGeom>
          <a:noFill/>
        </p:spPr>
        <p:txBody>
          <a:bodyPr wrap="square" rtlCol="0">
            <a:spAutoFit/>
          </a:bodyPr>
          <a:lstStyle/>
          <a:p>
            <a:r>
              <a:rPr lang="en-IE" b="1" dirty="0">
                <a:solidFill>
                  <a:schemeClr val="tx1"/>
                </a:solidFill>
              </a:rPr>
              <a:t>Vertical gradient                                    Horizontal gradient                 </a:t>
            </a:r>
            <a:r>
              <a:rPr lang="en-IE" b="1" dirty="0" err="1">
                <a:solidFill>
                  <a:schemeClr val="tx1"/>
                </a:solidFill>
              </a:rPr>
              <a:t>Thresholded</a:t>
            </a:r>
            <a:r>
              <a:rPr lang="en-IE" b="1" dirty="0">
                <a:solidFill>
                  <a:schemeClr val="tx1"/>
                </a:solidFill>
              </a:rPr>
              <a:t> gradient magnitude</a:t>
            </a:r>
          </a:p>
        </p:txBody>
      </p:sp>
      <p:sp>
        <p:nvSpPr>
          <p:cNvPr id="2" name="Content Placeholder 2">
            <a:extLst>
              <a:ext uri="{FF2B5EF4-FFF2-40B4-BE49-F238E27FC236}">
                <a16:creationId xmlns:a16="http://schemas.microsoft.com/office/drawing/2014/main" id="{7F563FE7-3CDD-95CC-4899-5408039D60CD}"/>
              </a:ext>
            </a:extLst>
          </p:cNvPr>
          <p:cNvSpPr>
            <a:spLocks noGrp="1"/>
          </p:cNvSpPr>
          <p:nvPr>
            <p:ph idx="1"/>
          </p:nvPr>
        </p:nvSpPr>
        <p:spPr>
          <a:xfrm>
            <a:off x="589623" y="2539335"/>
            <a:ext cx="5485186"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3600" b="1" dirty="0">
                <a:latin typeface="Inter"/>
              </a:rPr>
              <a:t>Example: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dirty="0">
                <a:latin typeface="Inter"/>
              </a:rPr>
              <a:t>Calculate edges by thresholding ‘magnitude images’ of the directional image gradients.</a:t>
            </a:r>
          </a:p>
        </p:txBody>
      </p:sp>
    </p:spTree>
    <p:extLst>
      <p:ext uri="{BB962C8B-B14F-4D97-AF65-F5344CB8AC3E}">
        <p14:creationId xmlns:p14="http://schemas.microsoft.com/office/powerpoint/2010/main" val="356061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Second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457936"/>
            <a:ext cx="11847626"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For a function (or image) of two variables, the second-derivative in the x and y directions can be obtained by convolving with the appropriately oriented </a:t>
            </a:r>
            <a:r>
              <a:rPr lang="en-GB" sz="3600" b="1" dirty="0">
                <a:latin typeface="Inter"/>
              </a:rPr>
              <a:t>second-derivative kernel</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b="1"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chemeClr val="tx2"/>
                </a:solidFill>
                <a:latin typeface="Inter"/>
              </a:rPr>
              <a:t>What makes this a 2</a:t>
            </a:r>
            <a:r>
              <a:rPr lang="en-GB" sz="3600" i="1" baseline="30000" dirty="0">
                <a:solidFill>
                  <a:schemeClr val="tx2"/>
                </a:solidFill>
                <a:latin typeface="Inter"/>
              </a:rPr>
              <a:t>nd</a:t>
            </a:r>
            <a:r>
              <a:rPr lang="en-GB" sz="3600" i="1" dirty="0">
                <a:solidFill>
                  <a:schemeClr val="tx2"/>
                </a:solidFill>
                <a:latin typeface="Inter"/>
              </a:rPr>
              <a:t> order derivative?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This can be seen in 1D by convolving the function with the noncentralized difference operator, then convolving the result again with the same operator:</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p:pic>
        <p:nvPicPr>
          <p:cNvPr id="2" name="Picture 1">
            <a:extLst>
              <a:ext uri="{FF2B5EF4-FFF2-40B4-BE49-F238E27FC236}">
                <a16:creationId xmlns:a16="http://schemas.microsoft.com/office/drawing/2014/main" id="{7DC01646-9A89-DD6C-971E-E0DA81D2B94A}"/>
              </a:ext>
            </a:extLst>
          </p:cNvPr>
          <p:cNvPicPr>
            <a:picLocks noChangeAspect="1"/>
          </p:cNvPicPr>
          <p:nvPr/>
        </p:nvPicPr>
        <p:blipFill>
          <a:blip r:embed="rId3"/>
          <a:stretch>
            <a:fillRect/>
          </a:stretch>
        </p:blipFill>
        <p:spPr>
          <a:xfrm>
            <a:off x="12615508" y="3078830"/>
            <a:ext cx="6630871" cy="3241759"/>
          </a:xfrm>
          <a:prstGeom prst="rect">
            <a:avLst/>
          </a:prstGeom>
        </p:spPr>
      </p:pic>
      <p:pic>
        <p:nvPicPr>
          <p:cNvPr id="8" name="Picture 7">
            <a:extLst>
              <a:ext uri="{FF2B5EF4-FFF2-40B4-BE49-F238E27FC236}">
                <a16:creationId xmlns:a16="http://schemas.microsoft.com/office/drawing/2014/main" id="{C4107EC4-244C-6332-E390-8780DE4DA2D1}"/>
              </a:ext>
            </a:extLst>
          </p:cNvPr>
          <p:cNvPicPr>
            <a:picLocks noChangeAspect="1"/>
          </p:cNvPicPr>
          <p:nvPr/>
        </p:nvPicPr>
        <p:blipFill>
          <a:blip r:embed="rId4"/>
          <a:stretch>
            <a:fillRect/>
          </a:stretch>
        </p:blipFill>
        <p:spPr>
          <a:xfrm>
            <a:off x="2317378" y="8658909"/>
            <a:ext cx="13658485" cy="689446"/>
          </a:xfrm>
          <a:prstGeom prst="rect">
            <a:avLst/>
          </a:prstGeom>
        </p:spPr>
      </p:pic>
      <p:sp>
        <p:nvSpPr>
          <p:cNvPr id="9" name="Oval 8">
            <a:extLst>
              <a:ext uri="{FF2B5EF4-FFF2-40B4-BE49-F238E27FC236}">
                <a16:creationId xmlns:a16="http://schemas.microsoft.com/office/drawing/2014/main" id="{5A0A8699-7876-D860-BA34-9B9CD9F6CED8}"/>
              </a:ext>
            </a:extLst>
          </p:cNvPr>
          <p:cNvSpPr/>
          <p:nvPr/>
        </p:nvSpPr>
        <p:spPr>
          <a:xfrm>
            <a:off x="17381620" y="4229112"/>
            <a:ext cx="970548" cy="191501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Oval 9">
            <a:extLst>
              <a:ext uri="{FF2B5EF4-FFF2-40B4-BE49-F238E27FC236}">
                <a16:creationId xmlns:a16="http://schemas.microsoft.com/office/drawing/2014/main" id="{CAC0F1B0-1FF7-B8C2-C5EB-0E3787FAB885}"/>
              </a:ext>
            </a:extLst>
          </p:cNvPr>
          <p:cNvSpPr/>
          <p:nvPr/>
        </p:nvSpPr>
        <p:spPr>
          <a:xfrm>
            <a:off x="16523369" y="3364831"/>
            <a:ext cx="2534652" cy="72590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24415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Second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626867" y="2710794"/>
            <a:ext cx="16640053" cy="1395774"/>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chemeClr val="tx2"/>
                </a:solidFill>
                <a:latin typeface="Inter"/>
              </a:rPr>
              <a:t>NOTE: </a:t>
            </a:r>
            <a:r>
              <a:rPr lang="en-GB" sz="3600" dirty="0">
                <a:latin typeface="Inter"/>
              </a:rPr>
              <a:t>These 2D derivatives are not isotropic or symmetric!</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i="1" dirty="0">
              <a:solidFill>
                <a:schemeClr val="tx2"/>
              </a:solidFill>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chemeClr val="tx2"/>
                </a:solidFill>
                <a:latin typeface="Inter"/>
              </a:rPr>
              <a:t>Is there any isotropic 2D derivative operators?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p:pic>
        <p:nvPicPr>
          <p:cNvPr id="6" name="Picture 5">
            <a:extLst>
              <a:ext uri="{FF2B5EF4-FFF2-40B4-BE49-F238E27FC236}">
                <a16:creationId xmlns:a16="http://schemas.microsoft.com/office/drawing/2014/main" id="{63BA7417-B34E-1DAC-8E78-B9E373DAB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3156" y="6594383"/>
            <a:ext cx="13956062" cy="4008345"/>
          </a:xfrm>
          <a:prstGeom prst="rect">
            <a:avLst/>
          </a:prstGeom>
        </p:spPr>
      </p:pic>
    </p:spTree>
    <p:extLst>
      <p:ext uri="{BB962C8B-B14F-4D97-AF65-F5344CB8AC3E}">
        <p14:creationId xmlns:p14="http://schemas.microsoft.com/office/powerpoint/2010/main" val="2236668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Second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737800" y="2050117"/>
            <a:ext cx="18719434"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Laplacian of Gaussian (</a:t>
            </a:r>
            <a:r>
              <a:rPr lang="en-US" dirty="0" err="1">
                <a:latin typeface="Inter"/>
              </a:rPr>
              <a:t>LoG</a:t>
            </a:r>
            <a:r>
              <a:rPr lang="en-US" dirty="0">
                <a:latin typeface="Inter"/>
              </a:rPr>
              <a:t>) operator (isotropic, symmetric):</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2800" dirty="0">
                <a:latin typeface="Inter"/>
              </a:rPr>
              <a:t>Laplacian alone is defined as sum 2</a:t>
            </a:r>
            <a:r>
              <a:rPr lang="en-US" sz="2800" baseline="30000" dirty="0">
                <a:latin typeface="Inter"/>
              </a:rPr>
              <a:t>nd</a:t>
            </a:r>
            <a:r>
              <a:rPr lang="en-US" sz="2800" dirty="0">
                <a:latin typeface="Inter"/>
              </a:rPr>
              <a:t> derivatives along the two axes:</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2800" dirty="0">
                <a:latin typeface="Inter"/>
              </a:rPr>
              <a:t>Laplacian, being a 2</a:t>
            </a:r>
            <a:r>
              <a:rPr lang="en-US" sz="2800" baseline="30000" dirty="0">
                <a:latin typeface="Inter"/>
              </a:rPr>
              <a:t>nd</a:t>
            </a:r>
            <a:r>
              <a:rPr lang="en-US" sz="2800" dirty="0">
                <a:latin typeface="Inter"/>
              </a:rPr>
              <a:t> derivative, is highly sensitive to noise, therefore, preceded by Gaussian smoothing. ​</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2800" i="1" dirty="0">
                <a:solidFill>
                  <a:schemeClr val="tx2"/>
                </a:solidFill>
                <a:latin typeface="Inter"/>
              </a:rPr>
              <a:t>Remember? Most differentiating kernels are built combining two operations of smoothing and derivatives.</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2800" dirty="0" err="1">
                <a:latin typeface="Inter"/>
              </a:rPr>
              <a:t>LoG</a:t>
            </a:r>
            <a:r>
              <a:rPr lang="en-US" sz="2800" dirty="0">
                <a:latin typeface="Inter"/>
              </a:rPr>
              <a:t> is built by taking 2</a:t>
            </a:r>
            <a:r>
              <a:rPr lang="en-US" sz="2800" baseline="30000" dirty="0">
                <a:latin typeface="Inter"/>
              </a:rPr>
              <a:t>nd</a:t>
            </a:r>
            <a:r>
              <a:rPr lang="en-US" sz="2800" dirty="0">
                <a:latin typeface="Inter"/>
              </a:rPr>
              <a:t> derivative of Gaussian</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2800" dirty="0">
              <a:latin typeface="Inter"/>
            </a:endParaRPr>
          </a:p>
        </p:txBody>
      </p:sp>
      <p:pic>
        <p:nvPicPr>
          <p:cNvPr id="6" name="Picture 5">
            <a:extLst>
              <a:ext uri="{FF2B5EF4-FFF2-40B4-BE49-F238E27FC236}">
                <a16:creationId xmlns:a16="http://schemas.microsoft.com/office/drawing/2014/main" id="{C82F16B9-B081-6B07-CB05-D3247FB76016}"/>
              </a:ext>
            </a:extLst>
          </p:cNvPr>
          <p:cNvPicPr>
            <a:picLocks noChangeAspect="1"/>
          </p:cNvPicPr>
          <p:nvPr/>
        </p:nvPicPr>
        <p:blipFill>
          <a:blip r:embed="rId3"/>
          <a:stretch>
            <a:fillRect/>
          </a:stretch>
        </p:blipFill>
        <p:spPr>
          <a:xfrm>
            <a:off x="5045033" y="7362841"/>
            <a:ext cx="9456729" cy="3946509"/>
          </a:xfrm>
          <a:prstGeom prst="rect">
            <a:avLst/>
          </a:prstGeom>
        </p:spPr>
      </p:pic>
      <p:pic>
        <p:nvPicPr>
          <p:cNvPr id="10" name="Picture 9">
            <a:extLst>
              <a:ext uri="{FF2B5EF4-FFF2-40B4-BE49-F238E27FC236}">
                <a16:creationId xmlns:a16="http://schemas.microsoft.com/office/drawing/2014/main" id="{49803CFA-308D-453B-95FA-ACF67D5975FE}"/>
              </a:ext>
            </a:extLst>
          </p:cNvPr>
          <p:cNvPicPr>
            <a:picLocks noChangeAspect="1"/>
          </p:cNvPicPr>
          <p:nvPr/>
        </p:nvPicPr>
        <p:blipFill>
          <a:blip r:embed="rId4"/>
          <a:stretch>
            <a:fillRect/>
          </a:stretch>
        </p:blipFill>
        <p:spPr>
          <a:xfrm>
            <a:off x="5234102" y="3597778"/>
            <a:ext cx="9078592" cy="838317"/>
          </a:xfrm>
          <a:prstGeom prst="rect">
            <a:avLst/>
          </a:prstGeom>
        </p:spPr>
      </p:pic>
      <p:grpSp>
        <p:nvGrpSpPr>
          <p:cNvPr id="11" name="Group 10">
            <a:extLst>
              <a:ext uri="{FF2B5EF4-FFF2-40B4-BE49-F238E27FC236}">
                <a16:creationId xmlns:a16="http://schemas.microsoft.com/office/drawing/2014/main" id="{AC7EFC15-44A1-32FE-5918-77782621AE08}"/>
              </a:ext>
            </a:extLst>
          </p:cNvPr>
          <p:cNvGrpSpPr/>
          <p:nvPr/>
        </p:nvGrpSpPr>
        <p:grpSpPr>
          <a:xfrm>
            <a:off x="6460761" y="6417478"/>
            <a:ext cx="4905355" cy="2517436"/>
            <a:chOff x="14870242" y="7009874"/>
            <a:chExt cx="4905355" cy="2517436"/>
          </a:xfrm>
        </p:grpSpPr>
        <p:sp>
          <p:nvSpPr>
            <p:cNvPr id="12" name="Oval 11">
              <a:extLst>
                <a:ext uri="{FF2B5EF4-FFF2-40B4-BE49-F238E27FC236}">
                  <a16:creationId xmlns:a16="http://schemas.microsoft.com/office/drawing/2014/main" id="{C65C2D22-D1B5-E43A-4292-FD3059126C23}"/>
                </a:ext>
              </a:extLst>
            </p:cNvPr>
            <p:cNvSpPr/>
            <p:nvPr/>
          </p:nvSpPr>
          <p:spPr>
            <a:xfrm>
              <a:off x="17603661" y="7746636"/>
              <a:ext cx="417093" cy="178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3" name="Oval 12">
              <a:extLst>
                <a:ext uri="{FF2B5EF4-FFF2-40B4-BE49-F238E27FC236}">
                  <a16:creationId xmlns:a16="http://schemas.microsoft.com/office/drawing/2014/main" id="{B72E0E9D-FF10-0A32-7B84-2374C724550E}"/>
                </a:ext>
              </a:extLst>
            </p:cNvPr>
            <p:cNvSpPr/>
            <p:nvPr/>
          </p:nvSpPr>
          <p:spPr>
            <a:xfrm>
              <a:off x="15055513" y="8377989"/>
              <a:ext cx="2251368" cy="5374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4" name="Straight Arrow Connector 13">
              <a:extLst>
                <a:ext uri="{FF2B5EF4-FFF2-40B4-BE49-F238E27FC236}">
                  <a16:creationId xmlns:a16="http://schemas.microsoft.com/office/drawing/2014/main" id="{022C4C11-8269-8C89-106D-3009EEDEE06F}"/>
                </a:ext>
              </a:extLst>
            </p:cNvPr>
            <p:cNvCxnSpPr>
              <a:cxnSpLocks/>
              <a:endCxn id="12" idx="0"/>
            </p:cNvCxnSpPr>
            <p:nvPr/>
          </p:nvCxnSpPr>
          <p:spPr>
            <a:xfrm flipH="1">
              <a:off x="17812208" y="7590670"/>
              <a:ext cx="400652" cy="1559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EA7841-5EAE-BB7B-A9B7-1367415A67FF}"/>
                </a:ext>
              </a:extLst>
            </p:cNvPr>
            <p:cNvCxnSpPr>
              <a:cxnSpLocks/>
            </p:cNvCxnSpPr>
            <p:nvPr/>
          </p:nvCxnSpPr>
          <p:spPr>
            <a:xfrm>
              <a:off x="15904564" y="8041094"/>
              <a:ext cx="129517" cy="3368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B84FCC-C4F1-F62F-4446-3A870FF5B198}"/>
                </a:ext>
              </a:extLst>
            </p:cNvPr>
            <p:cNvSpPr txBox="1"/>
            <p:nvPr/>
          </p:nvSpPr>
          <p:spPr>
            <a:xfrm>
              <a:off x="17812207" y="7009874"/>
              <a:ext cx="1963390" cy="584775"/>
            </a:xfrm>
            <a:prstGeom prst="rect">
              <a:avLst/>
            </a:prstGeom>
            <a:noFill/>
          </p:spPr>
          <p:txBody>
            <a:bodyPr wrap="square" rtlCol="0">
              <a:spAutoFit/>
            </a:bodyPr>
            <a:lstStyle/>
            <a:p>
              <a:r>
                <a:rPr lang="en-IE" sz="1600" b="1" dirty="0">
                  <a:solidFill>
                    <a:schemeClr val="tx1"/>
                  </a:solidFill>
                </a:rPr>
                <a:t>1D Gaussian (Smoothing) </a:t>
              </a:r>
            </a:p>
          </p:txBody>
        </p:sp>
        <p:sp>
          <p:nvSpPr>
            <p:cNvPr id="17" name="TextBox 16">
              <a:extLst>
                <a:ext uri="{FF2B5EF4-FFF2-40B4-BE49-F238E27FC236}">
                  <a16:creationId xmlns:a16="http://schemas.microsoft.com/office/drawing/2014/main" id="{F658A0E4-D7DA-7050-7F02-451E3B5AECF5}"/>
                </a:ext>
              </a:extLst>
            </p:cNvPr>
            <p:cNvSpPr txBox="1"/>
            <p:nvPr/>
          </p:nvSpPr>
          <p:spPr>
            <a:xfrm>
              <a:off x="14870242" y="7456319"/>
              <a:ext cx="2837692" cy="584775"/>
            </a:xfrm>
            <a:prstGeom prst="rect">
              <a:avLst/>
            </a:prstGeom>
            <a:noFill/>
          </p:spPr>
          <p:txBody>
            <a:bodyPr wrap="square" rtlCol="0">
              <a:spAutoFit/>
            </a:bodyPr>
            <a:lstStyle/>
            <a:p>
              <a:r>
                <a:rPr lang="en-IE" sz="1600" b="1" dirty="0">
                  <a:solidFill>
                    <a:schemeClr val="tx1"/>
                  </a:solidFill>
                </a:rPr>
                <a:t>1D Laplacian/2</a:t>
              </a:r>
              <a:r>
                <a:rPr lang="en-IE" sz="1600" b="1" baseline="30000" dirty="0">
                  <a:solidFill>
                    <a:schemeClr val="tx1"/>
                  </a:solidFill>
                </a:rPr>
                <a:t>nd</a:t>
              </a:r>
              <a:r>
                <a:rPr lang="en-IE" sz="1600" b="1" dirty="0">
                  <a:solidFill>
                    <a:schemeClr val="tx1"/>
                  </a:solidFill>
                </a:rPr>
                <a:t> derivative (Differentiating) </a:t>
              </a:r>
            </a:p>
          </p:txBody>
        </p:sp>
      </p:grpSp>
    </p:spTree>
    <p:extLst>
      <p:ext uri="{BB962C8B-B14F-4D97-AF65-F5344CB8AC3E}">
        <p14:creationId xmlns:p14="http://schemas.microsoft.com/office/powerpoint/2010/main" val="234916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Second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241185"/>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Laplacian of Gaussian (</a:t>
            </a:r>
            <a:r>
              <a:rPr lang="en-US" sz="3600" dirty="0" err="1">
                <a:latin typeface="Inter"/>
              </a:rPr>
              <a:t>LoG</a:t>
            </a:r>
            <a:r>
              <a:rPr lang="en-US" sz="3600" dirty="0">
                <a:latin typeface="Inter"/>
              </a:rPr>
              <a:t>) operator:</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Due to its smoothing function, and to the fact that it responds to both  increasing and decreasing image intensity, the </a:t>
            </a:r>
            <a:r>
              <a:rPr lang="en-US" dirty="0" err="1">
                <a:latin typeface="Inter"/>
              </a:rPr>
              <a:t>LoG</a:t>
            </a:r>
            <a:r>
              <a:rPr lang="en-US" dirty="0">
                <a:latin typeface="Inter"/>
              </a:rPr>
              <a:t> produces edge maps with </a:t>
            </a:r>
            <a:r>
              <a:rPr lang="en-US" dirty="0">
                <a:solidFill>
                  <a:schemeClr val="tx2"/>
                </a:solidFill>
                <a:latin typeface="Inter"/>
              </a:rPr>
              <a:t>multiple response</a:t>
            </a:r>
            <a:r>
              <a:rPr lang="en-US" dirty="0">
                <a:latin typeface="Inter"/>
              </a:rPr>
              <a:t>s to each 'true' edge </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err="1">
                <a:latin typeface="Inter"/>
              </a:rPr>
              <a:t>characterised</a:t>
            </a:r>
            <a:r>
              <a:rPr lang="en-US" dirty="0">
                <a:latin typeface="Inter"/>
              </a:rPr>
              <a:t> by multiple-pixel wide, inexact edges. ​</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p:pic>
        <p:nvPicPr>
          <p:cNvPr id="5" name="Picture 4">
            <a:extLst>
              <a:ext uri="{FF2B5EF4-FFF2-40B4-BE49-F238E27FC236}">
                <a16:creationId xmlns:a16="http://schemas.microsoft.com/office/drawing/2014/main" id="{8A3310EC-8688-3EA0-77E1-CC63858E59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28" y="5654675"/>
            <a:ext cx="19396780" cy="3765864"/>
          </a:xfrm>
          <a:prstGeom prst="rect">
            <a:avLst/>
          </a:prstGeom>
        </p:spPr>
      </p:pic>
    </p:spTree>
    <p:extLst>
      <p:ext uri="{BB962C8B-B14F-4D97-AF65-F5344CB8AC3E}">
        <p14:creationId xmlns:p14="http://schemas.microsoft.com/office/powerpoint/2010/main" val="2383163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Second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401606"/>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Difference of Gaussian (</a:t>
            </a:r>
            <a:r>
              <a:rPr lang="en-US" sz="3600" dirty="0" err="1">
                <a:latin typeface="Inter"/>
              </a:rPr>
              <a:t>DoG</a:t>
            </a:r>
            <a:r>
              <a:rPr lang="en-US" sz="3600" dirty="0">
                <a:latin typeface="Inter"/>
              </a:rPr>
              <a:t>) operator</a:t>
            </a:r>
          </a:p>
          <a:p>
            <a:pPr marL="1028700" lvl="1"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Very similar to </a:t>
            </a:r>
            <a:r>
              <a:rPr lang="en-US" dirty="0" err="1">
                <a:latin typeface="Inter"/>
              </a:rPr>
              <a:t>LoG</a:t>
            </a:r>
            <a:endParaRPr lang="en-US" dirty="0">
              <a:latin typeface="Inter"/>
            </a:endParaRPr>
          </a:p>
        </p:txBody>
      </p:sp>
      <p:pic>
        <p:nvPicPr>
          <p:cNvPr id="2" name="Picture 1">
            <a:extLst>
              <a:ext uri="{FF2B5EF4-FFF2-40B4-BE49-F238E27FC236}">
                <a16:creationId xmlns:a16="http://schemas.microsoft.com/office/drawing/2014/main" id="{F3A2F5C8-BAFD-F872-750D-E37CBD49544A}"/>
              </a:ext>
            </a:extLst>
          </p:cNvPr>
          <p:cNvPicPr>
            <a:picLocks noChangeAspect="1"/>
          </p:cNvPicPr>
          <p:nvPr/>
        </p:nvPicPr>
        <p:blipFill>
          <a:blip r:embed="rId3"/>
          <a:stretch>
            <a:fillRect/>
          </a:stretch>
        </p:blipFill>
        <p:spPr>
          <a:xfrm>
            <a:off x="2231223" y="4678644"/>
            <a:ext cx="15409886" cy="4754114"/>
          </a:xfrm>
          <a:prstGeom prst="rect">
            <a:avLst/>
          </a:prstGeom>
        </p:spPr>
      </p:pic>
    </p:spTree>
    <p:extLst>
      <p:ext uri="{BB962C8B-B14F-4D97-AF65-F5344CB8AC3E}">
        <p14:creationId xmlns:p14="http://schemas.microsoft.com/office/powerpoint/2010/main" val="312445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54995" cy="1015664"/>
          </a:xfrm>
        </p:spPr>
        <p:txBody>
          <a:bodyPr/>
          <a:lstStyle/>
          <a:p>
            <a:r>
              <a:rPr lang="en-US" dirty="0"/>
              <a:t>Lecture 4: Image Filtering </a:t>
            </a:r>
          </a:p>
        </p:txBody>
      </p:sp>
      <p:sp>
        <p:nvSpPr>
          <p:cNvPr id="3" name="Content Placeholder 2">
            <a:extLst>
              <a:ext uri="{FF2B5EF4-FFF2-40B4-BE49-F238E27FC236}">
                <a16:creationId xmlns:a16="http://schemas.microsoft.com/office/drawing/2014/main" id="{63BDF63B-5E38-F80D-2BB6-9C7C1F81002E}"/>
              </a:ext>
            </a:extLst>
          </p:cNvPr>
          <p:cNvSpPr>
            <a:spLocks noGrp="1"/>
          </p:cNvSpPr>
          <p:nvPr>
            <p:ph idx="1"/>
          </p:nvPr>
        </p:nvSpPr>
        <p:spPr>
          <a:xfrm>
            <a:off x="437998" y="2263013"/>
            <a:ext cx="18689452" cy="7472238"/>
          </a:xfrm>
        </p:spPr>
        <p:txBody>
          <a:bodyPr lIns="91440" tIns="45720" rIns="91440" bIns="45720" anchor="t"/>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solidFill>
                  <a:srgbClr val="EAEAEA"/>
                </a:solidFill>
              </a:rPr>
              <a:t>Last Lecture:</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rgbClr val="EAEAEA"/>
                </a:solidFill>
                <a:effectLst/>
                <a:uLnTx/>
                <a:uFillTx/>
                <a:latin typeface="Inter"/>
                <a:cs typeface="+mn-cs"/>
              </a:rPr>
              <a:t>Introduction to </a:t>
            </a:r>
            <a:r>
              <a:rPr lang="en-US" sz="2800" dirty="0">
                <a:solidFill>
                  <a:srgbClr val="EAEAEA"/>
                </a:solidFill>
                <a:latin typeface="Inter"/>
              </a:rPr>
              <a:t>image </a:t>
            </a:r>
            <a:r>
              <a:rPr kumimoji="0" lang="en-US" sz="2800" b="0" i="0" u="none" strike="noStrike" kern="0" cap="none" spc="0" normalizeH="0" baseline="0" noProof="0" dirty="0">
                <a:ln>
                  <a:noFill/>
                </a:ln>
                <a:solidFill>
                  <a:srgbClr val="EAEAEA"/>
                </a:solidFill>
                <a:effectLst/>
                <a:uLnTx/>
                <a:uFillTx/>
                <a:latin typeface="Inter"/>
                <a:cs typeface="+mn-cs"/>
              </a:rPr>
              <a:t>processing</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solidFill>
                  <a:srgbClr val="EAEAEA"/>
                </a:solidFill>
                <a:latin typeface="Inter"/>
              </a:rPr>
              <a:t>Point and geometric transformations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solidFill>
                  <a:srgbClr val="EAEAEA"/>
                </a:solidFill>
                <a:latin typeface="Inter"/>
              </a:rPr>
              <a:t>S</a:t>
            </a:r>
            <a:r>
              <a:rPr kumimoji="0" lang="en-US" sz="2800" b="0" i="0" u="none" strike="noStrike" kern="0" cap="none" spc="0" normalizeH="0" baseline="0" noProof="0" dirty="0" err="1">
                <a:ln>
                  <a:noFill/>
                </a:ln>
                <a:solidFill>
                  <a:srgbClr val="EAEAEA"/>
                </a:solidFill>
                <a:effectLst/>
                <a:uLnTx/>
                <a:uFillTx/>
                <a:latin typeface="Inter"/>
                <a:cs typeface="+mn-cs"/>
              </a:rPr>
              <a:t>patial</a:t>
            </a:r>
            <a:r>
              <a:rPr kumimoji="0" lang="en-US" sz="2800" b="0" i="0" u="none" strike="noStrike" kern="0" cap="none" spc="0" normalizeH="0" baseline="0" noProof="0" dirty="0">
                <a:ln>
                  <a:noFill/>
                </a:ln>
                <a:solidFill>
                  <a:srgbClr val="EAEAEA"/>
                </a:solidFill>
                <a:effectLst/>
                <a:uLnTx/>
                <a:uFillTx/>
                <a:latin typeface="Inter"/>
                <a:cs typeface="+mn-cs"/>
              </a:rPr>
              <a:t> filtering </a:t>
            </a:r>
            <a:r>
              <a:rPr lang="en-GB" sz="2800" dirty="0">
                <a:solidFill>
                  <a:srgbClr val="EAEAEA"/>
                </a:solidFill>
              </a:rPr>
              <a:t>(part 1 of 2)</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rgbClr val="EAEAEA"/>
                </a:solidFill>
                <a:effectLst/>
                <a:uLnTx/>
                <a:uFillTx/>
                <a:latin typeface="Inter"/>
                <a:cs typeface="+mn-cs"/>
              </a:rPr>
              <a:t> </a:t>
            </a:r>
            <a:r>
              <a:rPr kumimoji="0" lang="en-US" sz="2800" b="0" i="0" u="none" strike="noStrike" kern="0" cap="none" spc="0" normalizeH="0" baseline="0" noProof="0" dirty="0">
                <a:ln>
                  <a:noFill/>
                </a:ln>
                <a:solidFill>
                  <a:srgbClr val="EAEAEA"/>
                </a:solidFill>
                <a:effectLst/>
                <a:uLnTx/>
                <a:uFillTx/>
                <a:latin typeface="Inter"/>
              </a:rPr>
              <a:t>2D Convolution</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solidFill>
                  <a:srgbClr val="EAEAEA"/>
                </a:solidFill>
                <a:latin typeface="Inter"/>
              </a:rPr>
              <a:t> Smoothing filters</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endParaRPr lang="en-GB" sz="2800" i="1" dirty="0">
              <a:solidFill>
                <a:srgbClr val="EAEAEA"/>
              </a:solidFill>
            </a:endParaRP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solidFill>
                  <a:srgbClr val="EAEAEA"/>
                </a:solidFill>
              </a:rPr>
              <a:t>Today: </a:t>
            </a:r>
          </a:p>
          <a:p>
            <a:pPr marL="735013" lvl="1"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solidFill>
                  <a:srgbClr val="EAEAEA"/>
                </a:solidFill>
              </a:rPr>
              <a:t>Image Filtering in Spatial Domain (part 2 of 2)</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rgbClr val="EAEAEA"/>
                </a:solidFill>
                <a:effectLst/>
                <a:uLnTx/>
                <a:uFillTx/>
                <a:latin typeface="Inter"/>
                <a:cs typeface="+mn-cs"/>
              </a:rPr>
              <a:t>Differentiating filters: 1</a:t>
            </a:r>
            <a:r>
              <a:rPr kumimoji="0" lang="en-US" sz="2800" b="0" i="0" u="none" strike="noStrike" kern="0" cap="none" spc="0" normalizeH="0" baseline="30000" noProof="0" dirty="0">
                <a:ln>
                  <a:noFill/>
                </a:ln>
                <a:solidFill>
                  <a:srgbClr val="EAEAEA"/>
                </a:solidFill>
                <a:effectLst/>
                <a:uLnTx/>
                <a:uFillTx/>
                <a:latin typeface="Inter"/>
                <a:cs typeface="+mn-cs"/>
              </a:rPr>
              <a:t>st</a:t>
            </a:r>
            <a:r>
              <a:rPr kumimoji="0" lang="en-US" sz="2800" b="0" i="0" u="none" strike="noStrike" kern="0" cap="none" spc="0" normalizeH="0" baseline="0" noProof="0" dirty="0">
                <a:ln>
                  <a:noFill/>
                </a:ln>
                <a:solidFill>
                  <a:srgbClr val="EAEAEA"/>
                </a:solidFill>
                <a:effectLst/>
                <a:uLnTx/>
                <a:uFillTx/>
                <a:latin typeface="Inter"/>
                <a:cs typeface="+mn-cs"/>
              </a:rPr>
              <a:t> order and 2</a:t>
            </a:r>
            <a:r>
              <a:rPr kumimoji="0" lang="en-US" sz="2800" b="0" i="0" u="none" strike="noStrike" kern="0" cap="none" spc="0" normalizeH="0" baseline="30000" noProof="0" dirty="0">
                <a:ln>
                  <a:noFill/>
                </a:ln>
                <a:solidFill>
                  <a:srgbClr val="EAEAEA"/>
                </a:solidFill>
                <a:effectLst/>
                <a:uLnTx/>
                <a:uFillTx/>
                <a:latin typeface="Inter"/>
                <a:cs typeface="+mn-cs"/>
              </a:rPr>
              <a:t>nd</a:t>
            </a:r>
            <a:r>
              <a:rPr kumimoji="0" lang="en-US" sz="2800" b="0" i="0" u="none" strike="noStrike" kern="0" cap="none" spc="0" normalizeH="0" baseline="0" noProof="0" dirty="0">
                <a:ln>
                  <a:noFill/>
                </a:ln>
                <a:solidFill>
                  <a:srgbClr val="EAEAEA"/>
                </a:solidFill>
                <a:effectLst/>
                <a:uLnTx/>
                <a:uFillTx/>
                <a:latin typeface="Inter"/>
                <a:cs typeface="+mn-cs"/>
              </a:rPr>
              <a:t> order</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endParaRPr kumimoji="0" lang="en-US" sz="2800" b="0" i="0" u="none" strike="noStrike" kern="0" cap="none" spc="0" normalizeH="0" baseline="0" noProof="0" dirty="0">
              <a:ln>
                <a:noFill/>
              </a:ln>
              <a:solidFill>
                <a:sysClr val="windowText" lastClr="000000"/>
              </a:solidFill>
              <a:effectLst/>
              <a:uLnTx/>
              <a:uFillTx/>
              <a:latin typeface="Inter"/>
              <a:cs typeface="+mn-cs"/>
            </a:endParaRPr>
          </a:p>
          <a:p>
            <a:pPr marL="735013" lvl="1"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Image Filtering in Frequency Domain </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ysClr val="windowText" lastClr="000000"/>
                </a:solidFill>
                <a:effectLst/>
                <a:uLnTx/>
                <a:uFillTx/>
                <a:latin typeface="Inter"/>
                <a:cs typeface="+mn-cs"/>
              </a:rPr>
              <a:t>What is a frequency domain? (some Digital Signal Processing!)</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How are images represented as (2D) frequencies? 2D Fourier Transform</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Low-pass and high-pass filters</a:t>
            </a:r>
            <a:endParaRPr lang="en-IE" sz="4400" dirty="0">
              <a:latin typeface="Inter"/>
            </a:endParaRPr>
          </a:p>
        </p:txBody>
      </p:sp>
    </p:spTree>
    <p:extLst>
      <p:ext uri="{BB962C8B-B14F-4D97-AF65-F5344CB8AC3E}">
        <p14:creationId xmlns:p14="http://schemas.microsoft.com/office/powerpoint/2010/main" val="2068224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Image Filtering in Frequency Domain</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966194" y="2352953"/>
            <a:ext cx="18236205"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i="1" dirty="0">
                <a:solidFill>
                  <a:schemeClr val="tx2"/>
                </a:solidFill>
                <a:latin typeface="Inter"/>
              </a:rPr>
              <a:t>What is a frequency domain?</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i="1" dirty="0">
              <a:solidFill>
                <a:schemeClr val="tx2"/>
              </a:solidFill>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Any signal, discrete or continuous, periodic or non-periodic, can be represented as a sum of sinusoidal waves of different frequencies and phases which constitute the frequency domain representation of that signal.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p:txBody>
      </p:sp>
      <p:pic>
        <p:nvPicPr>
          <p:cNvPr id="2" name="Content Placeholder 6">
            <a:extLst>
              <a:ext uri="{FF2B5EF4-FFF2-40B4-BE49-F238E27FC236}">
                <a16:creationId xmlns:a16="http://schemas.microsoft.com/office/drawing/2014/main" id="{EC6937E1-EF39-18B4-47DE-852C6D149757}"/>
              </a:ext>
            </a:extLst>
          </p:cNvPr>
          <p:cNvPicPr>
            <a:picLocks noChangeAspect="1"/>
          </p:cNvPicPr>
          <p:nvPr/>
        </p:nvPicPr>
        <p:blipFill>
          <a:blip r:embed="rId3"/>
          <a:stretch>
            <a:fillRect/>
          </a:stretch>
        </p:blipFill>
        <p:spPr>
          <a:xfrm>
            <a:off x="2848069" y="6089072"/>
            <a:ext cx="12809454" cy="4627054"/>
          </a:xfrm>
          <a:prstGeom prst="rect">
            <a:avLst/>
          </a:prstGeom>
        </p:spPr>
      </p:pic>
    </p:spTree>
    <p:extLst>
      <p:ext uri="{BB962C8B-B14F-4D97-AF65-F5344CB8AC3E}">
        <p14:creationId xmlns:p14="http://schemas.microsoft.com/office/powerpoint/2010/main" val="113911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54995" cy="1015664"/>
          </a:xfrm>
        </p:spPr>
        <p:txBody>
          <a:bodyPr/>
          <a:lstStyle/>
          <a:p>
            <a:r>
              <a:rPr lang="en-US" dirty="0"/>
              <a:t>Lecture 4: Image Filtering </a:t>
            </a:r>
          </a:p>
        </p:txBody>
      </p:sp>
      <p:sp>
        <p:nvSpPr>
          <p:cNvPr id="3" name="Content Placeholder 2">
            <a:extLst>
              <a:ext uri="{FF2B5EF4-FFF2-40B4-BE49-F238E27FC236}">
                <a16:creationId xmlns:a16="http://schemas.microsoft.com/office/drawing/2014/main" id="{63BDF63B-5E38-F80D-2BB6-9C7C1F81002E}"/>
              </a:ext>
            </a:extLst>
          </p:cNvPr>
          <p:cNvSpPr>
            <a:spLocks noGrp="1"/>
          </p:cNvSpPr>
          <p:nvPr>
            <p:ph idx="1"/>
          </p:nvPr>
        </p:nvSpPr>
        <p:spPr>
          <a:xfrm>
            <a:off x="437998" y="2263013"/>
            <a:ext cx="18689452" cy="7472238"/>
          </a:xfrm>
        </p:spPr>
        <p:txBody>
          <a:bodyPr lIns="91440" tIns="45720" rIns="91440" bIns="45720" anchor="t"/>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Last Lecture:</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ysClr val="windowText" lastClr="000000"/>
                </a:solidFill>
                <a:effectLst/>
                <a:uLnTx/>
                <a:uFillTx/>
                <a:latin typeface="Inter"/>
                <a:cs typeface="+mn-cs"/>
              </a:rPr>
              <a:t>Introduction to </a:t>
            </a:r>
            <a:r>
              <a:rPr lang="en-US" sz="2800" dirty="0">
                <a:latin typeface="Inter"/>
              </a:rPr>
              <a:t>image </a:t>
            </a:r>
            <a:r>
              <a:rPr kumimoji="0" lang="en-US" sz="2800" b="0" i="0" u="none" strike="noStrike" kern="0" cap="none" spc="0" normalizeH="0" baseline="0" noProof="0" dirty="0">
                <a:ln>
                  <a:noFill/>
                </a:ln>
                <a:solidFill>
                  <a:sysClr val="windowText" lastClr="000000"/>
                </a:solidFill>
                <a:effectLst/>
                <a:uLnTx/>
                <a:uFillTx/>
                <a:latin typeface="Inter"/>
                <a:cs typeface="+mn-cs"/>
              </a:rPr>
              <a:t>processing</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Point and geometric transformations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S</a:t>
            </a:r>
            <a:r>
              <a:rPr kumimoji="0" lang="en-US" sz="2800" b="0" i="0" u="none" strike="noStrike" kern="0" cap="none" spc="0" normalizeH="0" baseline="0" noProof="0" dirty="0" err="1">
                <a:ln>
                  <a:noFill/>
                </a:ln>
                <a:solidFill>
                  <a:sysClr val="windowText" lastClr="000000"/>
                </a:solidFill>
                <a:effectLst/>
                <a:uLnTx/>
                <a:uFillTx/>
                <a:latin typeface="Inter"/>
                <a:cs typeface="+mn-cs"/>
              </a:rPr>
              <a:t>patial</a:t>
            </a:r>
            <a:r>
              <a:rPr kumimoji="0" lang="en-US" sz="2800" b="0" i="0" u="none" strike="noStrike" kern="0" cap="none" spc="0" normalizeH="0" baseline="0" noProof="0" dirty="0">
                <a:ln>
                  <a:noFill/>
                </a:ln>
                <a:solidFill>
                  <a:sysClr val="windowText" lastClr="000000"/>
                </a:solidFill>
                <a:effectLst/>
                <a:uLnTx/>
                <a:uFillTx/>
                <a:latin typeface="Inter"/>
                <a:cs typeface="+mn-cs"/>
              </a:rPr>
              <a:t> filtering </a:t>
            </a:r>
            <a:r>
              <a:rPr lang="en-GB" sz="2800" dirty="0"/>
              <a:t>(part 1 of 2)</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ysClr val="windowText" lastClr="000000"/>
                </a:solidFill>
                <a:effectLst/>
                <a:uLnTx/>
                <a:uFillTx/>
                <a:latin typeface="Inter"/>
                <a:cs typeface="+mn-cs"/>
              </a:rPr>
              <a:t> </a:t>
            </a:r>
            <a:r>
              <a:rPr kumimoji="0" lang="en-US" sz="2800" b="0" i="0" u="none" strike="noStrike" kern="0" cap="none" spc="0" normalizeH="0" baseline="0" noProof="0" dirty="0">
                <a:ln>
                  <a:noFill/>
                </a:ln>
                <a:solidFill>
                  <a:sysClr val="windowText" lastClr="000000"/>
                </a:solidFill>
                <a:effectLst/>
                <a:highlight>
                  <a:srgbClr val="FFFF00"/>
                </a:highlight>
                <a:uLnTx/>
                <a:uFillTx/>
                <a:latin typeface="Inter"/>
                <a:cs typeface="+mn-cs"/>
              </a:rPr>
              <a:t>2D Convolution</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highlight>
                  <a:srgbClr val="FFFF00"/>
                </a:highlight>
                <a:latin typeface="Inter"/>
              </a:rPr>
              <a:t> Smoothing filters</a:t>
            </a:r>
          </a:p>
          <a:p>
            <a:pPr marL="791845" marR="0" lvl="1" indent="-334645" algn="l" defTabSz="914400" eaLnBrk="1" fontAlgn="auto" latinLnBrk="0" hangingPunct="1">
              <a:lnSpc>
                <a:spcPct val="90000"/>
              </a:lnSpc>
              <a:spcBef>
                <a:spcPts val="600"/>
              </a:spcBef>
              <a:spcAft>
                <a:spcPts val="0"/>
              </a:spcAft>
              <a:buClr>
                <a:srgbClr val="AA0000"/>
              </a:buClr>
              <a:buSzTx/>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endParaRPr lang="en-GB" sz="2800" i="1" dirty="0">
              <a:solidFill>
                <a:schemeClr val="tx2"/>
              </a:solidFill>
            </a:endParaRP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Today: </a:t>
            </a:r>
          </a:p>
          <a:p>
            <a:pPr marL="735013" lvl="1"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Image Filtering in Spatial Domain (part 2 of 2)</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ysClr val="windowText" lastClr="000000"/>
                </a:solidFill>
                <a:effectLst/>
                <a:uLnTx/>
                <a:uFillTx/>
                <a:latin typeface="Inter"/>
                <a:cs typeface="+mn-cs"/>
              </a:rPr>
              <a:t>Differentiating filters: 1</a:t>
            </a:r>
            <a:r>
              <a:rPr kumimoji="0" lang="en-US" sz="2800" b="0" i="0" u="none" strike="noStrike" kern="0" cap="none" spc="0" normalizeH="0" baseline="30000" noProof="0" dirty="0">
                <a:ln>
                  <a:noFill/>
                </a:ln>
                <a:solidFill>
                  <a:sysClr val="windowText" lastClr="000000"/>
                </a:solidFill>
                <a:effectLst/>
                <a:uLnTx/>
                <a:uFillTx/>
                <a:latin typeface="Inter"/>
                <a:cs typeface="+mn-cs"/>
              </a:rPr>
              <a:t>st</a:t>
            </a:r>
            <a:r>
              <a:rPr kumimoji="0" lang="en-US" sz="2800" b="0" i="0" u="none" strike="noStrike" kern="0" cap="none" spc="0" normalizeH="0" baseline="0" noProof="0" dirty="0">
                <a:ln>
                  <a:noFill/>
                </a:ln>
                <a:solidFill>
                  <a:sysClr val="windowText" lastClr="000000"/>
                </a:solidFill>
                <a:effectLst/>
                <a:uLnTx/>
                <a:uFillTx/>
                <a:latin typeface="Inter"/>
                <a:cs typeface="+mn-cs"/>
              </a:rPr>
              <a:t> order and 2</a:t>
            </a:r>
            <a:r>
              <a:rPr kumimoji="0" lang="en-US" sz="2800" b="0" i="0" u="none" strike="noStrike" kern="0" cap="none" spc="0" normalizeH="0" baseline="30000" noProof="0" dirty="0">
                <a:ln>
                  <a:noFill/>
                </a:ln>
                <a:solidFill>
                  <a:sysClr val="windowText" lastClr="000000"/>
                </a:solidFill>
                <a:effectLst/>
                <a:uLnTx/>
                <a:uFillTx/>
                <a:latin typeface="Inter"/>
                <a:cs typeface="+mn-cs"/>
              </a:rPr>
              <a:t>nd</a:t>
            </a:r>
            <a:r>
              <a:rPr kumimoji="0" lang="en-US" sz="2800" b="0" i="0" u="none" strike="noStrike" kern="0" cap="none" spc="0" normalizeH="0" baseline="0" noProof="0" dirty="0">
                <a:ln>
                  <a:noFill/>
                </a:ln>
                <a:solidFill>
                  <a:sysClr val="windowText" lastClr="000000"/>
                </a:solidFill>
                <a:effectLst/>
                <a:uLnTx/>
                <a:uFillTx/>
                <a:latin typeface="Inter"/>
                <a:cs typeface="+mn-cs"/>
              </a:rPr>
              <a:t> order</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endParaRPr kumimoji="0" lang="en-US" sz="2800" b="0" i="0" u="none" strike="noStrike" kern="0" cap="none" spc="0" normalizeH="0" baseline="0" noProof="0" dirty="0">
              <a:ln>
                <a:noFill/>
              </a:ln>
              <a:solidFill>
                <a:sysClr val="windowText" lastClr="000000"/>
              </a:solidFill>
              <a:effectLst/>
              <a:uLnTx/>
              <a:uFillTx/>
              <a:latin typeface="Inter"/>
              <a:cs typeface="+mn-cs"/>
            </a:endParaRPr>
          </a:p>
          <a:p>
            <a:pPr marL="735013" lvl="1"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Image Filtering in Frequency Domain </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US" sz="2800" b="0" i="0" u="none" strike="noStrike" kern="0" cap="none" spc="0" normalizeH="0" baseline="0" noProof="0" dirty="0">
                <a:ln>
                  <a:noFill/>
                </a:ln>
                <a:solidFill>
                  <a:sysClr val="windowText" lastClr="000000"/>
                </a:solidFill>
                <a:effectLst/>
                <a:uLnTx/>
                <a:uFillTx/>
                <a:latin typeface="Inter"/>
                <a:cs typeface="+mn-cs"/>
              </a:rPr>
              <a:t>What is a frequency domain? (some Digital Signal Processing!)</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How are images represented as (2D) frequencies? 2D Fourier Transform</a:t>
            </a:r>
          </a:p>
          <a:p>
            <a:pPr marL="1249045" lvl="2"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lang="en-US" sz="2800" dirty="0">
                <a:latin typeface="Inter"/>
              </a:rPr>
              <a:t>Low-pass and high-pass filters</a:t>
            </a:r>
            <a:endParaRPr lang="en-IE" sz="4400" dirty="0">
              <a:latin typeface="Inter"/>
            </a:endParaRPr>
          </a:p>
        </p:txBody>
      </p:sp>
    </p:spTree>
    <p:extLst>
      <p:ext uri="{BB962C8B-B14F-4D97-AF65-F5344CB8AC3E}">
        <p14:creationId xmlns:p14="http://schemas.microsoft.com/office/powerpoint/2010/main" val="260061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Image Filtering in Frequency Domain</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966195" y="2352953"/>
            <a:ext cx="17613204"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i="1" dirty="0">
                <a:solidFill>
                  <a:schemeClr val="tx2"/>
                </a:solidFill>
                <a:latin typeface="Inter"/>
              </a:rPr>
              <a:t>What is a frequency domain?</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Let us build a signal from a combination of sinusoidal waveforms.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p:txBody>
      </p:sp>
      <p:sp>
        <p:nvSpPr>
          <p:cNvPr id="6" name="Text Box 11">
            <a:extLst>
              <a:ext uri="{FF2B5EF4-FFF2-40B4-BE49-F238E27FC236}">
                <a16:creationId xmlns:a16="http://schemas.microsoft.com/office/drawing/2014/main" id="{2EC4A076-D70D-03DE-58A9-AF1E96D18C5E}"/>
              </a:ext>
            </a:extLst>
          </p:cNvPr>
          <p:cNvSpPr txBox="1">
            <a:spLocks noChangeArrowheads="1"/>
          </p:cNvSpPr>
          <p:nvPr/>
        </p:nvSpPr>
        <p:spPr bwMode="auto">
          <a:xfrm>
            <a:off x="1605318" y="10466201"/>
            <a:ext cx="7206648"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t">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3366"/>
                </a:solidFill>
                <a:latin typeface="Times New Roman" pitchFamily="16" charset="0"/>
                <a:ea typeface="Microsoft YaHei" charset="-122"/>
              </a:defRPr>
            </a:lvl9pPr>
          </a:lstStyle>
          <a:p>
            <a:pPr marL="0" marR="0" lvl="0" indent="0" algn="ctr" defTabSz="91440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IE" sz="1800" b="0" i="0" u="none" strike="noStrike" kern="0" cap="none" spc="0" normalizeH="0" baseline="0" noProof="0" dirty="0">
                <a:ln>
                  <a:noFill/>
                </a:ln>
                <a:solidFill>
                  <a:srgbClr val="003366"/>
                </a:solidFill>
                <a:effectLst/>
                <a:uLnTx/>
                <a:uFillTx/>
                <a:latin typeface="Times New Roman"/>
                <a:ea typeface="Microsoft YaHei"/>
                <a:cs typeface="Times New Roman"/>
              </a:rPr>
              <a:t>Image reproduced from and interactive online tool (https://www.intmath.com/fourier-series/fourier-graph-applet.php)</a:t>
            </a:r>
          </a:p>
        </p:txBody>
      </p:sp>
      <p:pic>
        <p:nvPicPr>
          <p:cNvPr id="8" name="Picture 7">
            <a:extLst>
              <a:ext uri="{FF2B5EF4-FFF2-40B4-BE49-F238E27FC236}">
                <a16:creationId xmlns:a16="http://schemas.microsoft.com/office/drawing/2014/main" id="{33907A79-0728-AF09-92BE-CA302DA967F2}"/>
              </a:ext>
            </a:extLst>
          </p:cNvPr>
          <p:cNvPicPr>
            <a:picLocks noChangeAspect="1"/>
          </p:cNvPicPr>
          <p:nvPr/>
        </p:nvPicPr>
        <p:blipFill>
          <a:blip r:embed="rId3"/>
          <a:stretch>
            <a:fillRect/>
          </a:stretch>
        </p:blipFill>
        <p:spPr>
          <a:xfrm>
            <a:off x="966195" y="4733622"/>
            <a:ext cx="8659068" cy="5550361"/>
          </a:xfrm>
          <a:prstGeom prst="rect">
            <a:avLst/>
          </a:prstGeom>
        </p:spPr>
      </p:pic>
    </p:spTree>
    <p:extLst>
      <p:ext uri="{BB962C8B-B14F-4D97-AF65-F5344CB8AC3E}">
        <p14:creationId xmlns:p14="http://schemas.microsoft.com/office/powerpoint/2010/main" val="4225269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Image Filtering in Frequency Domain</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397924"/>
            <a:ext cx="18989256"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Images (2D discrete signals) in the frequency domain</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i="1" dirty="0">
                <a:solidFill>
                  <a:schemeClr val="tx2"/>
                </a:solidFill>
                <a:latin typeface="Inter"/>
              </a:rPr>
              <a:t>How do we obtain a frequency domain representation of an image?  </a:t>
            </a:r>
            <a:r>
              <a:rPr lang="en-US" dirty="0">
                <a:latin typeface="Inter"/>
              </a:rPr>
              <a:t>Fourier Analysis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b="1" dirty="0">
                <a:latin typeface="Inter"/>
              </a:rPr>
              <a:t>Fourier Transform: </a:t>
            </a:r>
            <a:r>
              <a:rPr lang="en-US" dirty="0">
                <a:latin typeface="Inter"/>
              </a:rPr>
              <a:t>Fourier analysis of </a:t>
            </a:r>
            <a:r>
              <a:rPr lang="en-US" dirty="0">
                <a:solidFill>
                  <a:schemeClr val="tx2"/>
                </a:solidFill>
                <a:latin typeface="Inter"/>
              </a:rPr>
              <a:t>discrete </a:t>
            </a:r>
            <a:r>
              <a:rPr lang="en-US" dirty="0">
                <a:latin typeface="Inter"/>
              </a:rPr>
              <a:t>time signals which are of </a:t>
            </a:r>
            <a:r>
              <a:rPr lang="en-US" dirty="0">
                <a:solidFill>
                  <a:schemeClr val="tx2"/>
                </a:solidFill>
                <a:latin typeface="Inter"/>
              </a:rPr>
              <a:t>finite </a:t>
            </a:r>
            <a:r>
              <a:rPr lang="en-US" dirty="0">
                <a:latin typeface="Inter"/>
              </a:rPr>
              <a:t>duration (image grid) and assumed periodic. Both signals and frequencies are discrete and finite.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p:txBody>
      </p:sp>
      <p:grpSp>
        <p:nvGrpSpPr>
          <p:cNvPr id="11" name="Group 10">
            <a:extLst>
              <a:ext uri="{FF2B5EF4-FFF2-40B4-BE49-F238E27FC236}">
                <a16:creationId xmlns:a16="http://schemas.microsoft.com/office/drawing/2014/main" id="{DDBBD0D9-AF49-2385-A331-036971B3CF82}"/>
              </a:ext>
            </a:extLst>
          </p:cNvPr>
          <p:cNvGrpSpPr/>
          <p:nvPr/>
        </p:nvGrpSpPr>
        <p:grpSpPr>
          <a:xfrm>
            <a:off x="3765529" y="3538472"/>
            <a:ext cx="13273871" cy="3696457"/>
            <a:chOff x="2251522" y="4482851"/>
            <a:chExt cx="13273871" cy="3696457"/>
          </a:xfrm>
        </p:grpSpPr>
        <p:pic>
          <p:nvPicPr>
            <p:cNvPr id="9" name="Picture 8">
              <a:extLst>
                <a:ext uri="{FF2B5EF4-FFF2-40B4-BE49-F238E27FC236}">
                  <a16:creationId xmlns:a16="http://schemas.microsoft.com/office/drawing/2014/main" id="{986837A8-E852-09DC-EA7A-D5C75F6D3B53}"/>
                </a:ext>
              </a:extLst>
            </p:cNvPr>
            <p:cNvPicPr>
              <a:picLocks noChangeAspect="1"/>
            </p:cNvPicPr>
            <p:nvPr/>
          </p:nvPicPr>
          <p:blipFill>
            <a:blip r:embed="rId3"/>
            <a:stretch>
              <a:fillRect/>
            </a:stretch>
          </p:blipFill>
          <p:spPr>
            <a:xfrm>
              <a:off x="2251522" y="4482851"/>
              <a:ext cx="13273871" cy="3551877"/>
            </a:xfrm>
            <a:prstGeom prst="rect">
              <a:avLst/>
            </a:prstGeom>
          </p:spPr>
        </p:pic>
        <p:sp>
          <p:nvSpPr>
            <p:cNvPr id="10" name="Rectangle 9">
              <a:extLst>
                <a:ext uri="{FF2B5EF4-FFF2-40B4-BE49-F238E27FC236}">
                  <a16:creationId xmlns:a16="http://schemas.microsoft.com/office/drawing/2014/main" id="{46940C7F-591F-EF32-8C3A-BCCD0658FCDD}"/>
                </a:ext>
              </a:extLst>
            </p:cNvPr>
            <p:cNvSpPr/>
            <p:nvPr/>
          </p:nvSpPr>
          <p:spPr>
            <a:xfrm>
              <a:off x="7164772" y="5186597"/>
              <a:ext cx="3609474" cy="2992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Tree>
    <p:extLst>
      <p:ext uri="{BB962C8B-B14F-4D97-AF65-F5344CB8AC3E}">
        <p14:creationId xmlns:p14="http://schemas.microsoft.com/office/powerpoint/2010/main" val="320253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Fourier Transform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b="1" dirty="0">
                <a:latin typeface="Inter"/>
              </a:rPr>
              <a:t>Forward Fourier transform G(f): </a:t>
            </a:r>
            <a:r>
              <a:rPr lang="en-GB" dirty="0">
                <a:latin typeface="Inter"/>
              </a:rPr>
              <a:t>the integration of the signal after first multiplying by a certain </a:t>
            </a:r>
            <a:r>
              <a:rPr lang="en-GB" dirty="0">
                <a:solidFill>
                  <a:schemeClr val="tx2"/>
                </a:solidFill>
                <a:latin typeface="Inter"/>
              </a:rPr>
              <a:t>complex</a:t>
            </a:r>
            <a:r>
              <a:rPr lang="en-GB" dirty="0">
                <a:latin typeface="Inter"/>
              </a:rPr>
              <a:t> exponential:</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If t is measured in seconds, then f is measured in inverse seconds, also known as hertz.</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b="1" dirty="0"/>
              <a:t>Inverse Fourier transform:</a:t>
            </a:r>
            <a:r>
              <a:rPr lang="en-US" dirty="0"/>
              <a:t> defined in exactly the same way as the forward Fourier transform except for the sign in the exponent, and the fact that the integral is computed over frequency rather than over time: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p:txBody>
      </p:sp>
      <p:pic>
        <p:nvPicPr>
          <p:cNvPr id="2" name="Picture 1">
            <a:extLst>
              <a:ext uri="{FF2B5EF4-FFF2-40B4-BE49-F238E27FC236}">
                <a16:creationId xmlns:a16="http://schemas.microsoft.com/office/drawing/2014/main" id="{7F085ADF-CABC-9ED6-767F-3C44C38DBB34}"/>
              </a:ext>
            </a:extLst>
          </p:cNvPr>
          <p:cNvPicPr>
            <a:picLocks noChangeAspect="1"/>
          </p:cNvPicPr>
          <p:nvPr/>
        </p:nvPicPr>
        <p:blipFill>
          <a:blip r:embed="rId3"/>
          <a:stretch>
            <a:fillRect/>
          </a:stretch>
        </p:blipFill>
        <p:spPr>
          <a:xfrm>
            <a:off x="5743073" y="3429000"/>
            <a:ext cx="6545179" cy="1468586"/>
          </a:xfrm>
          <a:prstGeom prst="rect">
            <a:avLst/>
          </a:prstGeom>
        </p:spPr>
      </p:pic>
      <p:pic>
        <p:nvPicPr>
          <p:cNvPr id="5" name="Picture 4">
            <a:extLst>
              <a:ext uri="{FF2B5EF4-FFF2-40B4-BE49-F238E27FC236}">
                <a16:creationId xmlns:a16="http://schemas.microsoft.com/office/drawing/2014/main" id="{CCBDE7BD-35F5-EC9B-88E0-85A5E803FE98}"/>
              </a:ext>
            </a:extLst>
          </p:cNvPr>
          <p:cNvPicPr>
            <a:picLocks noChangeAspect="1"/>
          </p:cNvPicPr>
          <p:nvPr/>
        </p:nvPicPr>
        <p:blipFill>
          <a:blip r:embed="rId4"/>
          <a:stretch>
            <a:fillRect/>
          </a:stretch>
        </p:blipFill>
        <p:spPr>
          <a:xfrm>
            <a:off x="5743073" y="8334740"/>
            <a:ext cx="6803999" cy="1468586"/>
          </a:xfrm>
          <a:prstGeom prst="rect">
            <a:avLst/>
          </a:prstGeom>
        </p:spPr>
      </p:pic>
    </p:spTree>
    <p:extLst>
      <p:ext uri="{BB962C8B-B14F-4D97-AF65-F5344CB8AC3E}">
        <p14:creationId xmlns:p14="http://schemas.microsoft.com/office/powerpoint/2010/main" val="1020341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Discrete Fourier Transform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200" b="1" dirty="0">
                <a:solidFill>
                  <a:schemeClr val="tx2"/>
                </a:solidFill>
                <a:latin typeface="Inter"/>
              </a:rPr>
              <a:t>Discrete</a:t>
            </a:r>
            <a:r>
              <a:rPr lang="en-GB" sz="3200" b="1" dirty="0">
                <a:latin typeface="Inter"/>
              </a:rPr>
              <a:t> Fourier transform: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b="1"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Let g(x) be a 1D discrete signal with w samples. The DFT of g is defined as the summation of the signal after multiplying by a certain complex exponential, where both x and k are </a:t>
            </a:r>
            <a:r>
              <a:rPr lang="en-GB" dirty="0">
                <a:solidFill>
                  <a:schemeClr val="tx2"/>
                </a:solidFill>
                <a:latin typeface="Inter"/>
              </a:rPr>
              <a:t>discrete</a:t>
            </a:r>
            <a:r>
              <a:rPr lang="en-GB" dirty="0">
                <a:latin typeface="Inter"/>
              </a:rPr>
              <a:t> integers.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All modern implementations of the DFT use some variation of the FFT (Fast Fourier Transform) algorithm.</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p:txBody>
      </p:sp>
      <p:pic>
        <p:nvPicPr>
          <p:cNvPr id="2" name="Picture 1">
            <a:extLst>
              <a:ext uri="{FF2B5EF4-FFF2-40B4-BE49-F238E27FC236}">
                <a16:creationId xmlns:a16="http://schemas.microsoft.com/office/drawing/2014/main" id="{7F085ADF-CABC-9ED6-767F-3C44C38DBB34}"/>
              </a:ext>
            </a:extLst>
          </p:cNvPr>
          <p:cNvPicPr>
            <a:picLocks noChangeAspect="1"/>
          </p:cNvPicPr>
          <p:nvPr/>
        </p:nvPicPr>
        <p:blipFill>
          <a:blip r:embed="rId3"/>
          <a:stretch>
            <a:fillRect/>
          </a:stretch>
        </p:blipFill>
        <p:spPr>
          <a:xfrm>
            <a:off x="11562211" y="5421331"/>
            <a:ext cx="6545179" cy="1468586"/>
          </a:xfrm>
          <a:prstGeom prst="rect">
            <a:avLst/>
          </a:prstGeom>
        </p:spPr>
      </p:pic>
      <p:pic>
        <p:nvPicPr>
          <p:cNvPr id="6" name="Picture 5">
            <a:extLst>
              <a:ext uri="{FF2B5EF4-FFF2-40B4-BE49-F238E27FC236}">
                <a16:creationId xmlns:a16="http://schemas.microsoft.com/office/drawing/2014/main" id="{2D97E512-3B1E-CEEB-0E8B-DDA491736917}"/>
              </a:ext>
            </a:extLst>
          </p:cNvPr>
          <p:cNvPicPr>
            <a:picLocks noChangeAspect="1"/>
          </p:cNvPicPr>
          <p:nvPr/>
        </p:nvPicPr>
        <p:blipFill>
          <a:blip r:embed="rId4"/>
          <a:stretch>
            <a:fillRect/>
          </a:stretch>
        </p:blipFill>
        <p:spPr>
          <a:xfrm>
            <a:off x="2369617" y="5654675"/>
            <a:ext cx="6543444" cy="1235242"/>
          </a:xfrm>
          <a:prstGeom prst="rect">
            <a:avLst/>
          </a:prstGeom>
        </p:spPr>
      </p:pic>
      <p:sp>
        <p:nvSpPr>
          <p:cNvPr id="8" name="TextBox 7">
            <a:extLst>
              <a:ext uri="{FF2B5EF4-FFF2-40B4-BE49-F238E27FC236}">
                <a16:creationId xmlns:a16="http://schemas.microsoft.com/office/drawing/2014/main" id="{1AD08091-66CA-3F6E-DB3E-3A6823824BB5}"/>
              </a:ext>
            </a:extLst>
          </p:cNvPr>
          <p:cNvSpPr txBox="1"/>
          <p:nvPr/>
        </p:nvSpPr>
        <p:spPr>
          <a:xfrm>
            <a:off x="4170945" y="7242349"/>
            <a:ext cx="3577392" cy="400110"/>
          </a:xfrm>
          <a:prstGeom prst="rect">
            <a:avLst/>
          </a:prstGeom>
          <a:noFill/>
        </p:spPr>
        <p:txBody>
          <a:bodyPr wrap="square" rtlCol="0">
            <a:spAutoFit/>
          </a:bodyPr>
          <a:lstStyle/>
          <a:p>
            <a:r>
              <a:rPr lang="en-IE" sz="2000" b="1" dirty="0">
                <a:solidFill>
                  <a:schemeClr val="tx1"/>
                </a:solidFill>
              </a:rPr>
              <a:t>Discrete Fourier Transform</a:t>
            </a:r>
          </a:p>
        </p:txBody>
      </p:sp>
      <p:sp>
        <p:nvSpPr>
          <p:cNvPr id="9" name="TextBox 8">
            <a:extLst>
              <a:ext uri="{FF2B5EF4-FFF2-40B4-BE49-F238E27FC236}">
                <a16:creationId xmlns:a16="http://schemas.microsoft.com/office/drawing/2014/main" id="{6DD0B3D5-F076-ADB4-E945-C89BF9413BD7}"/>
              </a:ext>
            </a:extLst>
          </p:cNvPr>
          <p:cNvSpPr txBox="1"/>
          <p:nvPr/>
        </p:nvSpPr>
        <p:spPr>
          <a:xfrm>
            <a:off x="12905871" y="7242349"/>
            <a:ext cx="3577392" cy="400110"/>
          </a:xfrm>
          <a:prstGeom prst="rect">
            <a:avLst/>
          </a:prstGeom>
          <a:noFill/>
        </p:spPr>
        <p:txBody>
          <a:bodyPr wrap="square" rtlCol="0">
            <a:spAutoFit/>
          </a:bodyPr>
          <a:lstStyle/>
          <a:p>
            <a:r>
              <a:rPr lang="en-IE" sz="2000" b="1" dirty="0">
                <a:solidFill>
                  <a:schemeClr val="tx1"/>
                </a:solidFill>
              </a:rPr>
              <a:t>Fourier Transform</a:t>
            </a:r>
          </a:p>
        </p:txBody>
      </p:sp>
      <p:sp>
        <p:nvSpPr>
          <p:cNvPr id="10" name="Oval 9">
            <a:extLst>
              <a:ext uri="{FF2B5EF4-FFF2-40B4-BE49-F238E27FC236}">
                <a16:creationId xmlns:a16="http://schemas.microsoft.com/office/drawing/2014/main" id="{ED386401-CEAF-68F8-587A-D0BBA81D49AC}"/>
              </a:ext>
            </a:extLst>
          </p:cNvPr>
          <p:cNvSpPr/>
          <p:nvPr/>
        </p:nvSpPr>
        <p:spPr>
          <a:xfrm>
            <a:off x="2775284" y="5919537"/>
            <a:ext cx="625642" cy="70585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1" name="Straight Arrow Connector 10">
            <a:extLst>
              <a:ext uri="{FF2B5EF4-FFF2-40B4-BE49-F238E27FC236}">
                <a16:creationId xmlns:a16="http://schemas.microsoft.com/office/drawing/2014/main" id="{50ECBF62-562C-533C-351C-0249A1C0B2C6}"/>
              </a:ext>
            </a:extLst>
          </p:cNvPr>
          <p:cNvCxnSpPr>
            <a:cxnSpLocks/>
            <a:stCxn id="18" idx="1"/>
          </p:cNvCxnSpPr>
          <p:nvPr/>
        </p:nvCxnSpPr>
        <p:spPr>
          <a:xfrm flipH="1">
            <a:off x="3080084" y="5486197"/>
            <a:ext cx="247606" cy="2780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23BC7F8-E470-D928-5C5B-CF75C09B7769}"/>
              </a:ext>
            </a:extLst>
          </p:cNvPr>
          <p:cNvSpPr/>
          <p:nvPr/>
        </p:nvSpPr>
        <p:spPr>
          <a:xfrm>
            <a:off x="4600002" y="5889678"/>
            <a:ext cx="625642" cy="70585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Arrow Connector 16">
            <a:extLst>
              <a:ext uri="{FF2B5EF4-FFF2-40B4-BE49-F238E27FC236}">
                <a16:creationId xmlns:a16="http://schemas.microsoft.com/office/drawing/2014/main" id="{647C5F3F-E40B-3B4D-C881-FED44D46CBE7}"/>
              </a:ext>
            </a:extLst>
          </p:cNvPr>
          <p:cNvCxnSpPr>
            <a:cxnSpLocks/>
          </p:cNvCxnSpPr>
          <p:nvPr/>
        </p:nvCxnSpPr>
        <p:spPr>
          <a:xfrm>
            <a:off x="4516559" y="5537246"/>
            <a:ext cx="388243" cy="1971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9CE4D4-F410-3E92-36CB-C5C1FF409CE3}"/>
              </a:ext>
            </a:extLst>
          </p:cNvPr>
          <p:cNvSpPr txBox="1"/>
          <p:nvPr/>
        </p:nvSpPr>
        <p:spPr>
          <a:xfrm>
            <a:off x="3327690" y="5316920"/>
            <a:ext cx="1501413" cy="338554"/>
          </a:xfrm>
          <a:prstGeom prst="rect">
            <a:avLst/>
          </a:prstGeom>
          <a:noFill/>
        </p:spPr>
        <p:txBody>
          <a:bodyPr wrap="square" rtlCol="0">
            <a:spAutoFit/>
          </a:bodyPr>
          <a:lstStyle/>
          <a:p>
            <a:r>
              <a:rPr lang="en-IE" sz="1600" b="1" dirty="0">
                <a:solidFill>
                  <a:schemeClr val="tx1"/>
                </a:solidFill>
              </a:rPr>
              <a:t>Discrete</a:t>
            </a:r>
          </a:p>
        </p:txBody>
      </p:sp>
      <p:sp>
        <p:nvSpPr>
          <p:cNvPr id="21" name="Oval 20">
            <a:extLst>
              <a:ext uri="{FF2B5EF4-FFF2-40B4-BE49-F238E27FC236}">
                <a16:creationId xmlns:a16="http://schemas.microsoft.com/office/drawing/2014/main" id="{61FA3A47-ABB3-0785-B7DF-B8AB77E3B030}"/>
              </a:ext>
            </a:extLst>
          </p:cNvPr>
          <p:cNvSpPr/>
          <p:nvPr/>
        </p:nvSpPr>
        <p:spPr>
          <a:xfrm>
            <a:off x="12007308" y="5796335"/>
            <a:ext cx="625642" cy="70585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3" name="Oval 22">
            <a:extLst>
              <a:ext uri="{FF2B5EF4-FFF2-40B4-BE49-F238E27FC236}">
                <a16:creationId xmlns:a16="http://schemas.microsoft.com/office/drawing/2014/main" id="{96FB06E7-B9A1-8B87-38C8-1D2AAD8BA2F2}"/>
              </a:ext>
            </a:extLst>
          </p:cNvPr>
          <p:cNvSpPr/>
          <p:nvPr/>
        </p:nvSpPr>
        <p:spPr>
          <a:xfrm>
            <a:off x="13435485" y="5796335"/>
            <a:ext cx="625642" cy="70585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4" name="TextBox 23">
            <a:extLst>
              <a:ext uri="{FF2B5EF4-FFF2-40B4-BE49-F238E27FC236}">
                <a16:creationId xmlns:a16="http://schemas.microsoft.com/office/drawing/2014/main" id="{A2093735-264D-1C33-01F4-DC1CE0A590D9}"/>
              </a:ext>
            </a:extLst>
          </p:cNvPr>
          <p:cNvSpPr txBox="1"/>
          <p:nvPr/>
        </p:nvSpPr>
        <p:spPr>
          <a:xfrm>
            <a:off x="12559714" y="5161634"/>
            <a:ext cx="1501413" cy="338554"/>
          </a:xfrm>
          <a:prstGeom prst="rect">
            <a:avLst/>
          </a:prstGeom>
          <a:noFill/>
        </p:spPr>
        <p:txBody>
          <a:bodyPr wrap="square" rtlCol="0">
            <a:spAutoFit/>
          </a:bodyPr>
          <a:lstStyle/>
          <a:p>
            <a:r>
              <a:rPr lang="en-IE" sz="1600" b="1" dirty="0">
                <a:solidFill>
                  <a:schemeClr val="tx1"/>
                </a:solidFill>
              </a:rPr>
              <a:t>Continuous</a:t>
            </a:r>
          </a:p>
        </p:txBody>
      </p:sp>
      <p:cxnSp>
        <p:nvCxnSpPr>
          <p:cNvPr id="25" name="Straight Arrow Connector 24">
            <a:extLst>
              <a:ext uri="{FF2B5EF4-FFF2-40B4-BE49-F238E27FC236}">
                <a16:creationId xmlns:a16="http://schemas.microsoft.com/office/drawing/2014/main" id="{9E965DBE-8520-764F-43FC-9D4CC64C4013}"/>
              </a:ext>
            </a:extLst>
          </p:cNvPr>
          <p:cNvCxnSpPr>
            <a:cxnSpLocks/>
          </p:cNvCxnSpPr>
          <p:nvPr/>
        </p:nvCxnSpPr>
        <p:spPr>
          <a:xfrm flipH="1">
            <a:off x="12464508" y="5483311"/>
            <a:ext cx="247606" cy="2780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4EEA11-D076-60B9-3DC9-0268A942A37A}"/>
              </a:ext>
            </a:extLst>
          </p:cNvPr>
          <p:cNvCxnSpPr>
            <a:cxnSpLocks/>
          </p:cNvCxnSpPr>
          <p:nvPr/>
        </p:nvCxnSpPr>
        <p:spPr>
          <a:xfrm>
            <a:off x="13637220" y="5456338"/>
            <a:ext cx="72397" cy="2780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071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Discrete Fourier Transform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200" b="1" dirty="0">
                <a:solidFill>
                  <a:schemeClr val="tx1"/>
                </a:solidFill>
                <a:latin typeface="Inter"/>
              </a:rPr>
              <a:t>The </a:t>
            </a:r>
            <a:r>
              <a:rPr lang="en-GB" sz="3200" b="1" dirty="0">
                <a:solidFill>
                  <a:schemeClr val="tx2"/>
                </a:solidFill>
                <a:latin typeface="Inter"/>
              </a:rPr>
              <a:t>2D </a:t>
            </a:r>
            <a:r>
              <a:rPr lang="en-GB" sz="3200" b="1" dirty="0">
                <a:solidFill>
                  <a:schemeClr val="tx1"/>
                </a:solidFill>
                <a:latin typeface="Inter"/>
              </a:rPr>
              <a:t>Discrete</a:t>
            </a:r>
            <a:r>
              <a:rPr lang="en-GB" sz="3200" b="1" dirty="0">
                <a:latin typeface="Inter"/>
              </a:rPr>
              <a:t> Fourier transform</a:t>
            </a:r>
            <a:r>
              <a:rPr lang="en-GB" b="1" dirty="0">
                <a:latin typeface="Inter"/>
              </a:rPr>
              <a:t> </a:t>
            </a:r>
            <a:r>
              <a:rPr lang="en-US" dirty="0"/>
              <a:t>is a natural extension of the 1D case: </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p>
          <a:p>
            <a:pPr lvl="1"/>
            <a:r>
              <a:rPr lang="en-US" dirty="0"/>
              <a:t>Replace the single frequency </a:t>
            </a:r>
            <a:r>
              <a:rPr lang="en-US" i="1" dirty="0"/>
              <a:t>k </a:t>
            </a:r>
            <a:r>
              <a:rPr lang="en-US" dirty="0"/>
              <a:t>with two frequencies in the two directions, </a:t>
            </a:r>
            <a:r>
              <a:rPr lang="en-US" i="1" dirty="0" err="1"/>
              <a:t>k</a:t>
            </a:r>
            <a:r>
              <a:rPr lang="en-US" i="1" baseline="-25000" dirty="0" err="1"/>
              <a:t>x</a:t>
            </a:r>
            <a:r>
              <a:rPr lang="en-US" i="1" baseline="-25000" dirty="0"/>
              <a:t> </a:t>
            </a:r>
            <a:r>
              <a:rPr lang="en-US" dirty="0"/>
              <a:t>and </a:t>
            </a:r>
            <a:r>
              <a:rPr lang="en-US" i="1" dirty="0" err="1"/>
              <a:t>k</a:t>
            </a:r>
            <a:r>
              <a:rPr lang="en-US" i="1" baseline="-25000" dirty="0" err="1"/>
              <a:t>y</a:t>
            </a:r>
            <a:r>
              <a:rPr lang="en-US" dirty="0"/>
              <a:t>, so that </a:t>
            </a:r>
            <a:r>
              <a:rPr lang="en-US" i="1" dirty="0" err="1"/>
              <a:t>kx</a:t>
            </a:r>
            <a:r>
              <a:rPr lang="en-US" dirty="0"/>
              <a:t>/</a:t>
            </a:r>
            <a:r>
              <a:rPr lang="en-US" i="1" dirty="0"/>
              <a:t>w </a:t>
            </a:r>
            <a:r>
              <a:rPr lang="en-US" dirty="0"/>
              <a:t>becomes </a:t>
            </a:r>
            <a:r>
              <a:rPr lang="en-US" i="1" dirty="0" err="1"/>
              <a:t>k</a:t>
            </a:r>
            <a:r>
              <a:rPr lang="en-US" i="1" baseline="-25000" dirty="0" err="1"/>
              <a:t>x</a:t>
            </a:r>
            <a:r>
              <a:rPr lang="en-US" i="1" dirty="0" err="1"/>
              <a:t>x</a:t>
            </a:r>
            <a:r>
              <a:rPr lang="en-US" dirty="0"/>
              <a:t>/</a:t>
            </a:r>
            <a:r>
              <a:rPr lang="en-US" i="1" dirty="0"/>
              <a:t>w + </a:t>
            </a:r>
            <a:r>
              <a:rPr lang="en-US" i="1" dirty="0" err="1"/>
              <a:t>k</a:t>
            </a:r>
            <a:r>
              <a:rPr lang="en-US" i="1" baseline="-25000" dirty="0" err="1"/>
              <a:t>y</a:t>
            </a:r>
            <a:r>
              <a:rPr lang="en-US" i="1" dirty="0" err="1"/>
              <a:t>y</a:t>
            </a:r>
            <a:r>
              <a:rPr lang="en-US" dirty="0"/>
              <a:t>/</a:t>
            </a:r>
            <a:r>
              <a:rPr lang="en-US" i="1" dirty="0"/>
              <a:t>h.</a:t>
            </a:r>
            <a:endParaRPr lang="en-US" dirty="0"/>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i="1" dirty="0">
                <a:solidFill>
                  <a:schemeClr val="tx2"/>
                </a:solidFill>
                <a:latin typeface="Inter"/>
              </a:rPr>
              <a:t>Fun Fact: Where do you use this in your daily life?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p:txBody>
      </p:sp>
      <p:pic>
        <p:nvPicPr>
          <p:cNvPr id="7" name="Picture 6">
            <a:extLst>
              <a:ext uri="{FF2B5EF4-FFF2-40B4-BE49-F238E27FC236}">
                <a16:creationId xmlns:a16="http://schemas.microsoft.com/office/drawing/2014/main" id="{D8669527-D861-A874-8870-05C902DD4AFC}"/>
              </a:ext>
            </a:extLst>
          </p:cNvPr>
          <p:cNvPicPr>
            <a:picLocks noChangeAspect="1"/>
          </p:cNvPicPr>
          <p:nvPr/>
        </p:nvPicPr>
        <p:blipFill>
          <a:blip r:embed="rId3"/>
          <a:stretch>
            <a:fillRect/>
          </a:stretch>
        </p:blipFill>
        <p:spPr>
          <a:xfrm>
            <a:off x="5184215" y="4969774"/>
            <a:ext cx="9192101" cy="2666269"/>
          </a:xfrm>
          <a:prstGeom prst="rect">
            <a:avLst/>
          </a:prstGeom>
        </p:spPr>
      </p:pic>
    </p:spTree>
    <p:extLst>
      <p:ext uri="{BB962C8B-B14F-4D97-AF65-F5344CB8AC3E}">
        <p14:creationId xmlns:p14="http://schemas.microsoft.com/office/powerpoint/2010/main" val="2878395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Frequency Domain Filtering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0" y="2802659"/>
            <a:ext cx="19094187" cy="7472238"/>
          </a:xfrm>
        </p:spPr>
        <p:txBody>
          <a:bodyPr lIns="91440" tIns="45720" rIns="91440" bIns="45720" anchor="t"/>
          <a:lstStyle/>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Convolution in spatial domain is equivalent to multiplication in the frequency domain.</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To convolve two signals, take their Fourier Transforms, multiply and take the inverse Fourier Transform to get the result.</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b="1" dirty="0">
                <a:latin typeface="Inter"/>
              </a:rPr>
              <a:t>Efficiency</a:t>
            </a:r>
            <a:r>
              <a:rPr lang="en-GB" dirty="0">
                <a:latin typeface="Inter"/>
              </a:rPr>
              <a:t>: Since multiplication is less expensive than convolution, this trick saves a lot of computational power when convolution kernels are big. (Why is this important even in the current age of almost limitless computation power?)</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 Filtering is used primarily for two applications: </a:t>
            </a:r>
          </a:p>
          <a:p>
            <a:pPr marL="914400" lvl="1" indent="-457200" algn="l">
              <a:lnSpc>
                <a:spcPct val="90000"/>
              </a:lnSpc>
              <a:spcBef>
                <a:spcPts val="600"/>
              </a:spcBef>
              <a:buClr>
                <a:srgbClr val="AA0000"/>
              </a:buClr>
              <a:buFont typeface="Arial" panose="020B0604020202020204" pitchFamily="34" charset="0"/>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2800" b="1" dirty="0">
                <a:latin typeface="Inter"/>
              </a:rPr>
              <a:t>Restoration: </a:t>
            </a:r>
            <a:r>
              <a:rPr lang="en-GB" sz="2800" dirty="0">
                <a:latin typeface="Inter"/>
              </a:rPr>
              <a:t>the goal is to remove the effects of noise that has degraded the image quality from its original condition.</a:t>
            </a:r>
          </a:p>
          <a:p>
            <a:pPr marL="914400" lvl="1" indent="-457200" algn="l">
              <a:lnSpc>
                <a:spcPct val="90000"/>
              </a:lnSpc>
              <a:spcBef>
                <a:spcPts val="600"/>
              </a:spcBef>
              <a:buClr>
                <a:srgbClr val="AA0000"/>
              </a:buClr>
              <a:buFont typeface="Arial" panose="020B0604020202020204" pitchFamily="34" charset="0"/>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2800" b="1" dirty="0">
                <a:latin typeface="Inter"/>
              </a:rPr>
              <a:t>Enhancement: </a:t>
            </a:r>
            <a:r>
              <a:rPr lang="en-GB" sz="2800" dirty="0">
                <a:latin typeface="Inter"/>
              </a:rPr>
              <a:t>involves accentuating or sharpening features to make the image more useful, going beyond simply a pure, noise-free image.</a:t>
            </a:r>
          </a:p>
        </p:txBody>
      </p:sp>
      <p:pic>
        <p:nvPicPr>
          <p:cNvPr id="5" name="Picture 4">
            <a:extLst>
              <a:ext uri="{FF2B5EF4-FFF2-40B4-BE49-F238E27FC236}">
                <a16:creationId xmlns:a16="http://schemas.microsoft.com/office/drawing/2014/main" id="{C422273D-DF76-72ED-6821-214DF1507F2F}"/>
              </a:ext>
            </a:extLst>
          </p:cNvPr>
          <p:cNvPicPr>
            <a:picLocks noChangeAspect="1"/>
          </p:cNvPicPr>
          <p:nvPr/>
        </p:nvPicPr>
        <p:blipFill>
          <a:blip r:embed="rId3"/>
          <a:stretch>
            <a:fillRect/>
          </a:stretch>
        </p:blipFill>
        <p:spPr>
          <a:xfrm>
            <a:off x="5773610" y="4753586"/>
            <a:ext cx="8916644" cy="543001"/>
          </a:xfrm>
          <a:prstGeom prst="rect">
            <a:avLst/>
          </a:prstGeom>
        </p:spPr>
      </p:pic>
    </p:spTree>
    <p:extLst>
      <p:ext uri="{BB962C8B-B14F-4D97-AF65-F5344CB8AC3E}">
        <p14:creationId xmlns:p14="http://schemas.microsoft.com/office/powerpoint/2010/main" val="131668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F4DB8-BCD4-45E8-A607-20BF76E00A9E}"/>
              </a:ext>
            </a:extLst>
          </p:cNvPr>
          <p:cNvPicPr>
            <a:picLocks noChangeAspect="1"/>
          </p:cNvPicPr>
          <p:nvPr/>
        </p:nvPicPr>
        <p:blipFill>
          <a:blip r:embed="rId3"/>
          <a:stretch>
            <a:fillRect/>
          </a:stretch>
        </p:blipFill>
        <p:spPr>
          <a:xfrm>
            <a:off x="7001785" y="2231410"/>
            <a:ext cx="12966552" cy="7129087"/>
          </a:xfrm>
          <a:prstGeom prst="rect">
            <a:avLst/>
          </a:prstGeom>
        </p:spPr>
      </p:pic>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Frequency Domain Filtering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19" y="2802659"/>
            <a:ext cx="7051039"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A Low-pass Filter</a:t>
            </a:r>
            <a:r>
              <a:rPr lang="en-US" b="1" dirty="0"/>
              <a:t> </a:t>
            </a:r>
            <a:r>
              <a:rPr lang="en-US" dirty="0"/>
              <a:t>allows low frequencies to pass through while attenuating high frequencies.</a:t>
            </a:r>
          </a:p>
          <a:p>
            <a:endParaRPr lang="en-US" dirty="0"/>
          </a:p>
          <a:p>
            <a:r>
              <a:rPr lang="en-US" dirty="0"/>
              <a:t>The </a:t>
            </a:r>
            <a:r>
              <a:rPr lang="en-US" b="1" dirty="0"/>
              <a:t>ideal lowpass filter</a:t>
            </a:r>
            <a:r>
              <a:rPr lang="en-US" dirty="0"/>
              <a:t>, also known as the box filter, perfectly passes all frequencies below a certain cutoff, while perfectly attenuating all frequencies above the cutoff.</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highlight>
                  <a:srgbClr val="FFFF00"/>
                </a:highlight>
                <a:latin typeface="Inter"/>
              </a:rPr>
              <a:t> </a:t>
            </a:r>
          </a:p>
        </p:txBody>
      </p:sp>
      <p:pic>
        <p:nvPicPr>
          <p:cNvPr id="2" name="Picture 1">
            <a:extLst>
              <a:ext uri="{FF2B5EF4-FFF2-40B4-BE49-F238E27FC236}">
                <a16:creationId xmlns:a16="http://schemas.microsoft.com/office/drawing/2014/main" id="{09C5962C-89B6-4505-2034-31518CC61766}"/>
              </a:ext>
            </a:extLst>
          </p:cNvPr>
          <p:cNvPicPr>
            <a:picLocks noChangeAspect="1"/>
          </p:cNvPicPr>
          <p:nvPr/>
        </p:nvPicPr>
        <p:blipFill>
          <a:blip r:embed="rId4"/>
          <a:stretch>
            <a:fillRect/>
          </a:stretch>
        </p:blipFill>
        <p:spPr>
          <a:xfrm>
            <a:off x="1093478" y="8096580"/>
            <a:ext cx="5080369" cy="1282751"/>
          </a:xfrm>
          <a:prstGeom prst="rect">
            <a:avLst/>
          </a:prstGeom>
        </p:spPr>
      </p:pic>
      <p:sp>
        <p:nvSpPr>
          <p:cNvPr id="7" name="TextBox 6">
            <a:extLst>
              <a:ext uri="{FF2B5EF4-FFF2-40B4-BE49-F238E27FC236}">
                <a16:creationId xmlns:a16="http://schemas.microsoft.com/office/drawing/2014/main" id="{E8EF33FC-4DD0-56AE-364C-AB7287E999FC}"/>
              </a:ext>
            </a:extLst>
          </p:cNvPr>
          <p:cNvSpPr txBox="1"/>
          <p:nvPr/>
        </p:nvSpPr>
        <p:spPr>
          <a:xfrm>
            <a:off x="1109520" y="9942223"/>
            <a:ext cx="10050378" cy="590931"/>
          </a:xfrm>
          <a:prstGeom prst="rect">
            <a:avLst/>
          </a:prstGeom>
          <a:noFill/>
        </p:spPr>
        <p:txBody>
          <a:bodyPr wrap="square">
            <a:spAutoFit/>
          </a:bodyPr>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i="1" dirty="0">
                <a:solidFill>
                  <a:schemeClr val="tx2"/>
                </a:solidFill>
                <a:latin typeface="Inter"/>
              </a:rPr>
              <a:t>But is a box filter really an IDEAL filter? </a:t>
            </a:r>
          </a:p>
        </p:txBody>
      </p:sp>
    </p:spTree>
    <p:extLst>
      <p:ext uri="{BB962C8B-B14F-4D97-AF65-F5344CB8AC3E}">
        <p14:creationId xmlns:p14="http://schemas.microsoft.com/office/powerpoint/2010/main" val="2877807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Frequency Domain Filtering  </a:t>
            </a:r>
          </a:p>
        </p:txBody>
      </p:sp>
      <p:pic>
        <p:nvPicPr>
          <p:cNvPr id="6" name="Content Placeholder 4">
            <a:extLst>
              <a:ext uri="{FF2B5EF4-FFF2-40B4-BE49-F238E27FC236}">
                <a16:creationId xmlns:a16="http://schemas.microsoft.com/office/drawing/2014/main" id="{44907DDC-0010-3AEC-C831-32AA0C2915F7}"/>
              </a:ext>
            </a:extLst>
          </p:cNvPr>
          <p:cNvPicPr>
            <a:picLocks noChangeAspect="1"/>
          </p:cNvPicPr>
          <p:nvPr/>
        </p:nvPicPr>
        <p:blipFill>
          <a:blip r:embed="rId3"/>
          <a:stretch>
            <a:fillRect/>
          </a:stretch>
        </p:blipFill>
        <p:spPr>
          <a:xfrm>
            <a:off x="320842" y="3449061"/>
            <a:ext cx="19719089" cy="8325838"/>
          </a:xfrm>
          <a:prstGeom prst="rect">
            <a:avLst/>
          </a:prstGeom>
        </p:spPr>
      </p:pic>
      <p:sp>
        <p:nvSpPr>
          <p:cNvPr id="9" name="Content Placeholder 2">
            <a:extLst>
              <a:ext uri="{FF2B5EF4-FFF2-40B4-BE49-F238E27FC236}">
                <a16:creationId xmlns:a16="http://schemas.microsoft.com/office/drawing/2014/main" id="{58021FC2-DC93-B16C-825A-DE56E8450708}"/>
              </a:ext>
            </a:extLst>
          </p:cNvPr>
          <p:cNvSpPr>
            <a:spLocks noGrp="1"/>
          </p:cNvSpPr>
          <p:nvPr>
            <p:ph idx="1"/>
          </p:nvPr>
        </p:nvSpPr>
        <p:spPr>
          <a:xfrm>
            <a:off x="663141" y="2401607"/>
            <a:ext cx="18777818"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Filtering higher frequencies can result in image artefacts. </a:t>
            </a:r>
            <a:r>
              <a:rPr lang="en-US" b="1" dirty="0"/>
              <a:t> </a:t>
            </a:r>
            <a:endParaRPr lang="en-GB" dirty="0">
              <a:highlight>
                <a:srgbClr val="FFFF00"/>
              </a:highlight>
              <a:latin typeface="Inter"/>
            </a:endParaRPr>
          </a:p>
        </p:txBody>
      </p:sp>
    </p:spTree>
    <p:extLst>
      <p:ext uri="{BB962C8B-B14F-4D97-AF65-F5344CB8AC3E}">
        <p14:creationId xmlns:p14="http://schemas.microsoft.com/office/powerpoint/2010/main" val="982621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Frequency Domain Filtering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626195"/>
            <a:ext cx="19094187"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Gaussian Low-pass Filtering</a:t>
            </a:r>
          </a:p>
        </p:txBody>
      </p:sp>
      <p:pic>
        <p:nvPicPr>
          <p:cNvPr id="6" name="Picture 5">
            <a:extLst>
              <a:ext uri="{FF2B5EF4-FFF2-40B4-BE49-F238E27FC236}">
                <a16:creationId xmlns:a16="http://schemas.microsoft.com/office/drawing/2014/main" id="{351AA233-DF58-B474-703E-88841DA41250}"/>
              </a:ext>
            </a:extLst>
          </p:cNvPr>
          <p:cNvPicPr>
            <a:picLocks noChangeAspect="1"/>
          </p:cNvPicPr>
          <p:nvPr/>
        </p:nvPicPr>
        <p:blipFill>
          <a:blip r:embed="rId3"/>
          <a:stretch>
            <a:fillRect/>
          </a:stretch>
        </p:blipFill>
        <p:spPr>
          <a:xfrm>
            <a:off x="6723593" y="2460666"/>
            <a:ext cx="3705544" cy="988145"/>
          </a:xfrm>
          <a:prstGeom prst="rect">
            <a:avLst/>
          </a:prstGeom>
        </p:spPr>
      </p:pic>
      <p:pic>
        <p:nvPicPr>
          <p:cNvPr id="7" name="Picture 6">
            <a:extLst>
              <a:ext uri="{FF2B5EF4-FFF2-40B4-BE49-F238E27FC236}">
                <a16:creationId xmlns:a16="http://schemas.microsoft.com/office/drawing/2014/main" id="{6926EDA6-1051-0820-B8AB-E4DF7341F726}"/>
              </a:ext>
            </a:extLst>
          </p:cNvPr>
          <p:cNvPicPr>
            <a:picLocks noChangeAspect="1"/>
          </p:cNvPicPr>
          <p:nvPr/>
        </p:nvPicPr>
        <p:blipFill>
          <a:blip r:embed="rId4"/>
          <a:stretch>
            <a:fillRect/>
          </a:stretch>
        </p:blipFill>
        <p:spPr>
          <a:xfrm>
            <a:off x="1153021" y="4127144"/>
            <a:ext cx="16814133" cy="7034721"/>
          </a:xfrm>
          <a:prstGeom prst="rect">
            <a:avLst/>
          </a:prstGeom>
        </p:spPr>
      </p:pic>
    </p:spTree>
    <p:extLst>
      <p:ext uri="{BB962C8B-B14F-4D97-AF65-F5344CB8AC3E}">
        <p14:creationId xmlns:p14="http://schemas.microsoft.com/office/powerpoint/2010/main" val="3551522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Frequency Domain Filtering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346759" y="2570379"/>
            <a:ext cx="8945718"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High-pass filters: o</a:t>
            </a:r>
            <a:r>
              <a:rPr lang="en-GB" dirty="0">
                <a:latin typeface="Inter"/>
              </a:rPr>
              <a:t>btained via negating an </a:t>
            </a:r>
            <a:r>
              <a:rPr lang="en-GB" dirty="0" err="1">
                <a:latin typeface="Inter"/>
              </a:rPr>
              <a:t>allpass</a:t>
            </a:r>
            <a:r>
              <a:rPr lang="en-GB" dirty="0">
                <a:latin typeface="Inter"/>
              </a:rPr>
              <a:t> filter with the magnitude of a lowpass filter.</a:t>
            </a:r>
          </a:p>
        </p:txBody>
      </p:sp>
      <p:sp>
        <p:nvSpPr>
          <p:cNvPr id="2" name="Content Placeholder 3">
            <a:extLst>
              <a:ext uri="{FF2B5EF4-FFF2-40B4-BE49-F238E27FC236}">
                <a16:creationId xmlns:a16="http://schemas.microsoft.com/office/drawing/2014/main" id="{9278FD6D-E839-4C9B-420E-60DB9082CC7F}"/>
              </a:ext>
            </a:extLst>
          </p:cNvPr>
          <p:cNvSpPr txBox="1">
            <a:spLocks/>
          </p:cNvSpPr>
          <p:nvPr/>
        </p:nvSpPr>
        <p:spPr>
          <a:xfrm>
            <a:off x="8519491" y="2186581"/>
            <a:ext cx="8741403" cy="3468094"/>
          </a:xfrm>
          <a:prstGeom prst="rect">
            <a:avLst/>
          </a:prstGeom>
        </p:spPr>
        <p:txBody>
          <a:bodyPr/>
          <a:lstStyle>
            <a:lvl1pPr marL="0" eaLnBrk="1" hangingPunct="1">
              <a:defRPr sz="3200" b="0" i="0">
                <a:latin typeface="Inter" panose="02000503000000020004" pitchFamily="2" charset="0"/>
                <a:ea typeface="Inter" panose="02000503000000020004" pitchFamily="2" charset="0"/>
                <a:cs typeface="+mn-cs"/>
              </a:defRPr>
            </a:lvl1pPr>
            <a:lvl2pPr marL="457200" eaLnBrk="1" hangingPunct="1">
              <a:defRPr sz="3200" b="0" i="0">
                <a:latin typeface="Inter" panose="02000503000000020004" pitchFamily="2" charset="0"/>
                <a:ea typeface="Inter" panose="02000503000000020004" pitchFamily="2" charset="0"/>
                <a:cs typeface="+mn-cs"/>
              </a:defRPr>
            </a:lvl2pPr>
            <a:lvl3pPr marL="914400" eaLnBrk="1" hangingPunct="1">
              <a:defRPr sz="3200" b="0" i="0">
                <a:latin typeface="Inter" panose="02000503000000020004" pitchFamily="2" charset="0"/>
                <a:ea typeface="Inter" panose="02000503000000020004" pitchFamily="2" charset="0"/>
                <a:cs typeface="+mn-cs"/>
              </a:defRPr>
            </a:lvl3pPr>
            <a:lvl4pPr marL="1371600" eaLnBrk="1" hangingPunct="1">
              <a:defRPr sz="3200" b="0" i="0">
                <a:latin typeface="Inter" panose="02000503000000020004" pitchFamily="2" charset="0"/>
                <a:ea typeface="Inter" panose="02000503000000020004" pitchFamily="2" charset="0"/>
                <a:cs typeface="+mn-cs"/>
              </a:defRPr>
            </a:lvl4pPr>
            <a:lvl5pPr marL="1828800" eaLnBrk="1" hangingPunct="1">
              <a:defRPr sz="3200" b="0" i="0">
                <a:latin typeface="Inter" panose="02000503000000020004" pitchFamily="2" charset="0"/>
                <a:ea typeface="Inter" panose="02000503000000020004" pitchFamily="2" charset="0"/>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553FC0BC-8E65-FD50-B8A0-A2720720C607}"/>
              </a:ext>
            </a:extLst>
          </p:cNvPr>
          <p:cNvPicPr>
            <a:picLocks noChangeAspect="1"/>
          </p:cNvPicPr>
          <p:nvPr/>
        </p:nvPicPr>
        <p:blipFill>
          <a:blip r:embed="rId3"/>
          <a:stretch>
            <a:fillRect/>
          </a:stretch>
        </p:blipFill>
        <p:spPr>
          <a:xfrm>
            <a:off x="9807104" y="2512291"/>
            <a:ext cx="10372708" cy="1408337"/>
          </a:xfrm>
          <a:prstGeom prst="rect">
            <a:avLst/>
          </a:prstGeom>
        </p:spPr>
      </p:pic>
      <p:pic>
        <p:nvPicPr>
          <p:cNvPr id="9" name="Content Placeholder 6">
            <a:extLst>
              <a:ext uri="{FF2B5EF4-FFF2-40B4-BE49-F238E27FC236}">
                <a16:creationId xmlns:a16="http://schemas.microsoft.com/office/drawing/2014/main" id="{8A82CED3-797E-D12A-84A1-965F5A1EA69F}"/>
              </a:ext>
            </a:extLst>
          </p:cNvPr>
          <p:cNvPicPr>
            <a:picLocks noChangeAspect="1"/>
          </p:cNvPicPr>
          <p:nvPr/>
        </p:nvPicPr>
        <p:blipFill>
          <a:blip r:embed="rId4"/>
          <a:stretch>
            <a:fillRect/>
          </a:stretch>
        </p:blipFill>
        <p:spPr>
          <a:xfrm>
            <a:off x="857721" y="4483320"/>
            <a:ext cx="18634725" cy="6768667"/>
          </a:xfrm>
          <a:prstGeom prst="rect">
            <a:avLst/>
          </a:prstGeom>
        </p:spPr>
      </p:pic>
      <p:cxnSp>
        <p:nvCxnSpPr>
          <p:cNvPr id="11" name="Straight Arrow Connector 10">
            <a:extLst>
              <a:ext uri="{FF2B5EF4-FFF2-40B4-BE49-F238E27FC236}">
                <a16:creationId xmlns:a16="http://schemas.microsoft.com/office/drawing/2014/main" id="{296114DD-329E-239C-DCAF-8438703C728B}"/>
              </a:ext>
            </a:extLst>
          </p:cNvPr>
          <p:cNvCxnSpPr>
            <a:cxnSpLocks/>
          </p:cNvCxnSpPr>
          <p:nvPr/>
        </p:nvCxnSpPr>
        <p:spPr>
          <a:xfrm>
            <a:off x="6364402" y="5254861"/>
            <a:ext cx="244946" cy="399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53D3ED-F74E-8668-55EF-93A3441BC070}"/>
              </a:ext>
            </a:extLst>
          </p:cNvPr>
          <p:cNvCxnSpPr>
            <a:cxnSpLocks/>
          </p:cNvCxnSpPr>
          <p:nvPr/>
        </p:nvCxnSpPr>
        <p:spPr>
          <a:xfrm>
            <a:off x="9807104" y="5191418"/>
            <a:ext cx="244946" cy="39981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86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Content Placeholder 6">
            <a:extLst>
              <a:ext uri="{FF2B5EF4-FFF2-40B4-BE49-F238E27FC236}">
                <a16:creationId xmlns:a16="http://schemas.microsoft.com/office/drawing/2014/main" id="{E6A81A63-271D-5A21-020D-A87C83E88513}"/>
              </a:ext>
            </a:extLst>
          </p:cNvPr>
          <p:cNvPicPr>
            <a:picLocks noChangeAspect="1"/>
          </p:cNvPicPr>
          <p:nvPr/>
        </p:nvPicPr>
        <p:blipFill>
          <a:blip r:embed="rId3"/>
          <a:stretch>
            <a:fillRect/>
          </a:stretch>
        </p:blipFill>
        <p:spPr>
          <a:xfrm>
            <a:off x="11161384" y="2181727"/>
            <a:ext cx="8942716" cy="4688670"/>
          </a:xfrm>
          <a:prstGeom prst="rect">
            <a:avLst/>
          </a:prstGeom>
        </p:spPr>
      </p:pic>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Spatial Filtering (2D-Convolution)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1927836"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A fundamental local operation in image processing​</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Used for a variety of tasks, including noise removal, blurring, sharpening, and edge detection.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Establish a moving window ('kernel') which contains an array of coefficients or weighting factors.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t>Move the kernel across the original image, so that it centres on each pixel in turn. Each coefficient in the kernel is multiplied by the value of the pixel below it, and the addition of each of these values determines the value of the pixel in the output image corresponding to the pixel in the centre of the kernel.​</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i="1" dirty="0">
                <a:solidFill>
                  <a:srgbClr val="FF0000"/>
                </a:solidFill>
              </a:rPr>
              <a:t> </a:t>
            </a:r>
            <a:r>
              <a:rPr lang="en-GB" dirty="0">
                <a:solidFill>
                  <a:schemeClr val="tx1"/>
                </a:solidFill>
                <a:highlight>
                  <a:srgbClr val="FFFF00"/>
                </a:highlight>
              </a:rPr>
              <a:t>The operation of convolution is denoted by </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solidFill>
                  <a:schemeClr val="tx1"/>
                </a:solidFill>
                <a:highlight>
                  <a:srgbClr val="FFFF00"/>
                </a:highlight>
              </a:rPr>
              <a:t> For symmetric kernels with real numbers and signals with real values (as is the case with images), convolution is the same as cross-correlation.</a:t>
            </a:r>
          </a:p>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dirty="0"/>
          </a:p>
        </p:txBody>
      </p:sp>
      <p:grpSp>
        <p:nvGrpSpPr>
          <p:cNvPr id="7" name="Group 6">
            <a:extLst>
              <a:ext uri="{FF2B5EF4-FFF2-40B4-BE49-F238E27FC236}">
                <a16:creationId xmlns:a16="http://schemas.microsoft.com/office/drawing/2014/main" id="{D7ADC45A-C948-F290-EC5C-09EA32E72DE8}"/>
              </a:ext>
            </a:extLst>
          </p:cNvPr>
          <p:cNvGrpSpPr/>
          <p:nvPr/>
        </p:nvGrpSpPr>
        <p:grpSpPr>
          <a:xfrm>
            <a:off x="13325905" y="7889540"/>
            <a:ext cx="2396318" cy="2385357"/>
            <a:chOff x="924232" y="3057828"/>
            <a:chExt cx="1627444" cy="1620000"/>
          </a:xfrm>
          <a:solidFill>
            <a:schemeClr val="bg2">
              <a:lumMod val="90000"/>
            </a:schemeClr>
          </a:solidFill>
        </p:grpSpPr>
        <p:sp>
          <p:nvSpPr>
            <p:cNvPr id="8" name="Rectangle 7">
              <a:extLst>
                <a:ext uri="{FF2B5EF4-FFF2-40B4-BE49-F238E27FC236}">
                  <a16:creationId xmlns:a16="http://schemas.microsoft.com/office/drawing/2014/main" id="{246E052E-E49C-E254-503B-0F27E2017811}"/>
                </a:ext>
              </a:extLst>
            </p:cNvPr>
            <p:cNvSpPr/>
            <p:nvPr/>
          </p:nvSpPr>
          <p:spPr>
            <a:xfrm>
              <a:off x="924232" y="3057828"/>
              <a:ext cx="1620000" cy="1620000"/>
            </a:xfrm>
            <a:prstGeom prst="rect">
              <a:avLst/>
            </a:prstGeom>
            <a:grp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9" name="Group 8">
              <a:extLst>
                <a:ext uri="{FF2B5EF4-FFF2-40B4-BE49-F238E27FC236}">
                  <a16:creationId xmlns:a16="http://schemas.microsoft.com/office/drawing/2014/main" id="{2E1AB996-80A5-71EB-0B24-02AC54C8E6F3}"/>
                </a:ext>
              </a:extLst>
            </p:cNvPr>
            <p:cNvGrpSpPr/>
            <p:nvPr/>
          </p:nvGrpSpPr>
          <p:grpSpPr>
            <a:xfrm>
              <a:off x="1190522" y="3057828"/>
              <a:ext cx="1068444" cy="1620000"/>
              <a:chOff x="1190522" y="3057828"/>
              <a:chExt cx="1068444" cy="1620000"/>
            </a:xfrm>
            <a:grpFill/>
          </p:grpSpPr>
          <p:cxnSp>
            <p:nvCxnSpPr>
              <p:cNvPr id="16" name="Straight Connector 15">
                <a:extLst>
                  <a:ext uri="{FF2B5EF4-FFF2-40B4-BE49-F238E27FC236}">
                    <a16:creationId xmlns:a16="http://schemas.microsoft.com/office/drawing/2014/main" id="{3FE04F71-E74B-B6B3-1F1D-BF2D4BAA60E3}"/>
                  </a:ext>
                </a:extLst>
              </p:cNvPr>
              <p:cNvCxnSpPr>
                <a:cxnSpLocks/>
                <a:stCxn id="8" idx="0"/>
                <a:endCxn id="8" idx="2"/>
              </p:cNvCxnSpPr>
              <p:nvPr/>
            </p:nvCxnSpPr>
            <p:spPr>
              <a:xfrm>
                <a:off x="1734232"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65BC60-3090-4EA0-69C9-2BF2B4292267}"/>
                  </a:ext>
                </a:extLst>
              </p:cNvPr>
              <p:cNvCxnSpPr>
                <a:cxnSpLocks/>
              </p:cNvCxnSpPr>
              <p:nvPr/>
            </p:nvCxnSpPr>
            <p:spPr>
              <a:xfrm>
                <a:off x="1463094"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11A95D-F41D-523C-E5F7-2BC8D097332A}"/>
                  </a:ext>
                </a:extLst>
              </p:cNvPr>
              <p:cNvCxnSpPr>
                <a:cxnSpLocks/>
              </p:cNvCxnSpPr>
              <p:nvPr/>
            </p:nvCxnSpPr>
            <p:spPr>
              <a:xfrm>
                <a:off x="1190522"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F4FF01-C0EA-D177-790F-F38006FD6677}"/>
                  </a:ext>
                </a:extLst>
              </p:cNvPr>
              <p:cNvCxnSpPr>
                <a:cxnSpLocks/>
              </p:cNvCxnSpPr>
              <p:nvPr/>
            </p:nvCxnSpPr>
            <p:spPr>
              <a:xfrm>
                <a:off x="2258966"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81E878-2930-F09D-78D1-1E2F404FD05B}"/>
                  </a:ext>
                </a:extLst>
              </p:cNvPr>
              <p:cNvCxnSpPr>
                <a:cxnSpLocks/>
              </p:cNvCxnSpPr>
              <p:nvPr/>
            </p:nvCxnSpPr>
            <p:spPr>
              <a:xfrm>
                <a:off x="1986394"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CF82D348-53DE-26DA-8D72-E5E254B69591}"/>
                </a:ext>
              </a:extLst>
            </p:cNvPr>
            <p:cNvGrpSpPr/>
            <p:nvPr/>
          </p:nvGrpSpPr>
          <p:grpSpPr>
            <a:xfrm rot="5400000">
              <a:off x="1207454" y="3066294"/>
              <a:ext cx="1068444" cy="1620000"/>
              <a:chOff x="1190522" y="3057828"/>
              <a:chExt cx="1068444" cy="1620000"/>
            </a:xfrm>
            <a:grpFill/>
          </p:grpSpPr>
          <p:cxnSp>
            <p:nvCxnSpPr>
              <p:cNvPr id="11" name="Straight Connector 10">
                <a:extLst>
                  <a:ext uri="{FF2B5EF4-FFF2-40B4-BE49-F238E27FC236}">
                    <a16:creationId xmlns:a16="http://schemas.microsoft.com/office/drawing/2014/main" id="{E8DD108B-AEE9-2BD6-F5B7-97381754325C}"/>
                  </a:ext>
                </a:extLst>
              </p:cNvPr>
              <p:cNvCxnSpPr>
                <a:cxnSpLocks/>
              </p:cNvCxnSpPr>
              <p:nvPr/>
            </p:nvCxnSpPr>
            <p:spPr>
              <a:xfrm>
                <a:off x="1734232"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F01C48-58DD-8519-103F-CD8A29D65C35}"/>
                  </a:ext>
                </a:extLst>
              </p:cNvPr>
              <p:cNvCxnSpPr>
                <a:cxnSpLocks/>
              </p:cNvCxnSpPr>
              <p:nvPr/>
            </p:nvCxnSpPr>
            <p:spPr>
              <a:xfrm>
                <a:off x="1463094"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D4A5F6-68DC-6CFA-C46D-3B18E6907A06}"/>
                  </a:ext>
                </a:extLst>
              </p:cNvPr>
              <p:cNvCxnSpPr>
                <a:cxnSpLocks/>
              </p:cNvCxnSpPr>
              <p:nvPr/>
            </p:nvCxnSpPr>
            <p:spPr>
              <a:xfrm>
                <a:off x="1190522" y="3057832"/>
                <a:ext cx="0" cy="1619996"/>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6497F1-FF26-7C31-47A7-5AE74AC6547C}"/>
                  </a:ext>
                </a:extLst>
              </p:cNvPr>
              <p:cNvCxnSpPr>
                <a:cxnSpLocks/>
              </p:cNvCxnSpPr>
              <p:nvPr/>
            </p:nvCxnSpPr>
            <p:spPr>
              <a:xfrm>
                <a:off x="2258966"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4EB9C0-ED68-A8FE-F39B-D4E1C9CB1514}"/>
                  </a:ext>
                </a:extLst>
              </p:cNvPr>
              <p:cNvCxnSpPr>
                <a:cxnSpLocks/>
              </p:cNvCxnSpPr>
              <p:nvPr/>
            </p:nvCxnSpPr>
            <p:spPr>
              <a:xfrm>
                <a:off x="1986394" y="3057828"/>
                <a:ext cx="0" cy="1620000"/>
              </a:xfrm>
              <a:prstGeom prst="line">
                <a:avLst/>
              </a:prstGeom>
              <a:grpFill/>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B853C00D-02B0-7675-6ADA-2CECC3071A05}"/>
              </a:ext>
            </a:extLst>
          </p:cNvPr>
          <p:cNvGrpSpPr/>
          <p:nvPr/>
        </p:nvGrpSpPr>
        <p:grpSpPr>
          <a:xfrm>
            <a:off x="16130959" y="8472537"/>
            <a:ext cx="1219362" cy="1219362"/>
            <a:chOff x="7994143" y="4201310"/>
            <a:chExt cx="828122" cy="828122"/>
          </a:xfrm>
        </p:grpSpPr>
        <p:sp>
          <p:nvSpPr>
            <p:cNvPr id="22" name="Rectangle 21">
              <a:extLst>
                <a:ext uri="{FF2B5EF4-FFF2-40B4-BE49-F238E27FC236}">
                  <a16:creationId xmlns:a16="http://schemas.microsoft.com/office/drawing/2014/main" id="{85C4E949-B75E-BCCC-4EBD-74FB7936B7AA}"/>
                </a:ext>
              </a:extLst>
            </p:cNvPr>
            <p:cNvSpPr/>
            <p:nvPr/>
          </p:nvSpPr>
          <p:spPr>
            <a:xfrm>
              <a:off x="7994143" y="4201310"/>
              <a:ext cx="828122" cy="828122"/>
            </a:xfrm>
            <a:prstGeom prst="rect">
              <a:avLst/>
            </a:prstGeom>
            <a:solidFill>
              <a:srgbClr val="E8D2FE"/>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3" name="Straight Connector 22">
              <a:extLst>
                <a:ext uri="{FF2B5EF4-FFF2-40B4-BE49-F238E27FC236}">
                  <a16:creationId xmlns:a16="http://schemas.microsoft.com/office/drawing/2014/main" id="{0D35148F-0D53-53E9-2984-D9EDF1A95D93}"/>
                </a:ext>
              </a:extLst>
            </p:cNvPr>
            <p:cNvCxnSpPr>
              <a:cxnSpLocks/>
            </p:cNvCxnSpPr>
            <p:nvPr/>
          </p:nvCxnSpPr>
          <p:spPr>
            <a:xfrm>
              <a:off x="8541472" y="4201314"/>
              <a:ext cx="0" cy="82811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F4AD7D-F3E4-A2AF-423E-F8454A165DA7}"/>
                </a:ext>
              </a:extLst>
            </p:cNvPr>
            <p:cNvCxnSpPr>
              <a:cxnSpLocks/>
            </p:cNvCxnSpPr>
            <p:nvPr/>
          </p:nvCxnSpPr>
          <p:spPr>
            <a:xfrm>
              <a:off x="8260433" y="4201314"/>
              <a:ext cx="0" cy="82811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00C91C-DF92-D058-0183-C79C0D215B8B}"/>
                </a:ext>
              </a:extLst>
            </p:cNvPr>
            <p:cNvCxnSpPr>
              <a:cxnSpLocks/>
            </p:cNvCxnSpPr>
            <p:nvPr/>
          </p:nvCxnSpPr>
          <p:spPr>
            <a:xfrm flipH="1">
              <a:off x="8001587" y="4758126"/>
              <a:ext cx="82067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E93E83-282F-2635-3DFA-2C6454941580}"/>
                </a:ext>
              </a:extLst>
            </p:cNvPr>
            <p:cNvCxnSpPr>
              <a:cxnSpLocks/>
            </p:cNvCxnSpPr>
            <p:nvPr/>
          </p:nvCxnSpPr>
          <p:spPr>
            <a:xfrm flipH="1">
              <a:off x="8001587" y="4485554"/>
              <a:ext cx="82067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D234F3A-C30E-4F9B-31BB-C98D3721AB90}"/>
              </a:ext>
            </a:extLst>
          </p:cNvPr>
          <p:cNvGrpSpPr/>
          <p:nvPr/>
        </p:nvGrpSpPr>
        <p:grpSpPr>
          <a:xfrm>
            <a:off x="18010559" y="8288419"/>
            <a:ext cx="1653980" cy="1635732"/>
            <a:chOff x="3336972" y="3782098"/>
            <a:chExt cx="1123290" cy="1110897"/>
          </a:xfrm>
          <a:solidFill>
            <a:schemeClr val="accent4">
              <a:lumMod val="20000"/>
              <a:lumOff val="80000"/>
            </a:schemeClr>
          </a:solidFill>
        </p:grpSpPr>
        <p:sp>
          <p:nvSpPr>
            <p:cNvPr id="28" name="Rectangle 27">
              <a:extLst>
                <a:ext uri="{FF2B5EF4-FFF2-40B4-BE49-F238E27FC236}">
                  <a16:creationId xmlns:a16="http://schemas.microsoft.com/office/drawing/2014/main" id="{AD48340D-D238-E3D4-37B7-FE95308AB351}"/>
                </a:ext>
              </a:extLst>
            </p:cNvPr>
            <p:cNvSpPr/>
            <p:nvPr/>
          </p:nvSpPr>
          <p:spPr>
            <a:xfrm>
              <a:off x="3336972" y="3782098"/>
              <a:ext cx="1123290" cy="1110897"/>
            </a:xfrm>
            <a:prstGeom prst="rect">
              <a:avLst/>
            </a:prstGeom>
            <a:grp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9" name="Straight Connector 28">
              <a:extLst>
                <a:ext uri="{FF2B5EF4-FFF2-40B4-BE49-F238E27FC236}">
                  <a16:creationId xmlns:a16="http://schemas.microsoft.com/office/drawing/2014/main" id="{84EF5329-08E3-5612-5F6E-9FA54FE0CA3F}"/>
                </a:ext>
              </a:extLst>
            </p:cNvPr>
            <p:cNvCxnSpPr>
              <a:cxnSpLocks/>
            </p:cNvCxnSpPr>
            <p:nvPr/>
          </p:nvCxnSpPr>
          <p:spPr>
            <a:xfrm>
              <a:off x="3875834" y="3782102"/>
              <a:ext cx="0" cy="1110893"/>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1031A-2A4D-FC26-0AA2-ACC65C94575C}"/>
                </a:ext>
              </a:extLst>
            </p:cNvPr>
            <p:cNvCxnSpPr>
              <a:cxnSpLocks/>
            </p:cNvCxnSpPr>
            <p:nvPr/>
          </p:nvCxnSpPr>
          <p:spPr>
            <a:xfrm>
              <a:off x="3594795" y="3782102"/>
              <a:ext cx="0" cy="1110893"/>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DEDD4D-EF93-1B3C-1327-3107606F97B4}"/>
                </a:ext>
              </a:extLst>
            </p:cNvPr>
            <p:cNvCxnSpPr>
              <a:cxnSpLocks/>
            </p:cNvCxnSpPr>
            <p:nvPr/>
          </p:nvCxnSpPr>
          <p:spPr>
            <a:xfrm flipH="1">
              <a:off x="3344416" y="4626986"/>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625E05-ECAD-330F-405D-7CD3BE62CDF7}"/>
                </a:ext>
              </a:extLst>
            </p:cNvPr>
            <p:cNvCxnSpPr>
              <a:cxnSpLocks/>
            </p:cNvCxnSpPr>
            <p:nvPr/>
          </p:nvCxnSpPr>
          <p:spPr>
            <a:xfrm flipH="1">
              <a:off x="3344416" y="4347381"/>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D2C6A-936A-0C59-E33D-DA3072056C6C}"/>
                </a:ext>
              </a:extLst>
            </p:cNvPr>
            <p:cNvCxnSpPr>
              <a:cxnSpLocks/>
            </p:cNvCxnSpPr>
            <p:nvPr/>
          </p:nvCxnSpPr>
          <p:spPr>
            <a:xfrm flipH="1">
              <a:off x="3344416" y="4066342"/>
              <a:ext cx="1115846" cy="0"/>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044A42-0AC1-4DA6-25DA-C69945A51796}"/>
                </a:ext>
              </a:extLst>
            </p:cNvPr>
            <p:cNvCxnSpPr>
              <a:cxnSpLocks/>
            </p:cNvCxnSpPr>
            <p:nvPr/>
          </p:nvCxnSpPr>
          <p:spPr>
            <a:xfrm>
              <a:off x="4163704" y="3799030"/>
              <a:ext cx="0" cy="1093965"/>
            </a:xfrm>
            <a:prstGeom prst="line">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51F3BF6-07C8-5299-10B2-9BFB85E33FEA}"/>
              </a:ext>
            </a:extLst>
          </p:cNvPr>
          <p:cNvSpPr txBox="1"/>
          <p:nvPr/>
        </p:nvSpPr>
        <p:spPr>
          <a:xfrm>
            <a:off x="17454327" y="8701471"/>
            <a:ext cx="621183" cy="830997"/>
          </a:xfrm>
          <a:prstGeom prst="rect">
            <a:avLst/>
          </a:prstGeom>
          <a:noFill/>
          <a:ln w="19050">
            <a:noFill/>
          </a:ln>
        </p:spPr>
        <p:txBody>
          <a:bodyPr wrap="square" rtlCol="0">
            <a:spAutoFit/>
          </a:bodyPr>
          <a:lstStyle/>
          <a:p>
            <a:r>
              <a:rPr lang="en-GB" sz="4800" b="1" dirty="0">
                <a:solidFill>
                  <a:srgbClr val="A62A59"/>
                </a:solidFill>
                <a:latin typeface="Angsana New" panose="02020603050405020304" pitchFamily="18" charset="-34"/>
                <a:ea typeface="Roboto" panose="02000000000000000000" pitchFamily="2" charset="0"/>
                <a:cs typeface="Angsana New" panose="02020603050405020304" pitchFamily="18" charset="-34"/>
              </a:rPr>
              <a:t>=</a:t>
            </a:r>
            <a:endParaRPr lang="en-SE" sz="2400" b="1" dirty="0"/>
          </a:p>
        </p:txBody>
      </p:sp>
      <p:sp>
        <p:nvSpPr>
          <p:cNvPr id="37" name="Rectangle 36">
            <a:extLst>
              <a:ext uri="{FF2B5EF4-FFF2-40B4-BE49-F238E27FC236}">
                <a16:creationId xmlns:a16="http://schemas.microsoft.com/office/drawing/2014/main" id="{20AE90F0-3054-BC9D-1293-D20C59124011}"/>
              </a:ext>
            </a:extLst>
          </p:cNvPr>
          <p:cNvSpPr/>
          <p:nvPr/>
        </p:nvSpPr>
        <p:spPr>
          <a:xfrm>
            <a:off x="13254510" y="7865131"/>
            <a:ext cx="1419699" cy="1337414"/>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38" name="Rectangle: Rounded Corners 37">
            <a:extLst>
              <a:ext uri="{FF2B5EF4-FFF2-40B4-BE49-F238E27FC236}">
                <a16:creationId xmlns:a16="http://schemas.microsoft.com/office/drawing/2014/main" id="{78A8561C-26EE-C605-1DEA-3A5D4971DA94}"/>
              </a:ext>
            </a:extLst>
          </p:cNvPr>
          <p:cNvSpPr/>
          <p:nvPr/>
        </p:nvSpPr>
        <p:spPr>
          <a:xfrm>
            <a:off x="17976855" y="8235957"/>
            <a:ext cx="480492" cy="56441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 name="Rectangle 38">
            <a:extLst>
              <a:ext uri="{FF2B5EF4-FFF2-40B4-BE49-F238E27FC236}">
                <a16:creationId xmlns:a16="http://schemas.microsoft.com/office/drawing/2014/main" id="{E39A1E03-A736-C8D5-B49A-A3F4CD6EEBB9}"/>
              </a:ext>
            </a:extLst>
          </p:cNvPr>
          <p:cNvSpPr/>
          <p:nvPr/>
        </p:nvSpPr>
        <p:spPr>
          <a:xfrm>
            <a:off x="13286497" y="8181521"/>
            <a:ext cx="1419699" cy="1337414"/>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40" name="Rectangle: Rounded Corners 39">
            <a:extLst>
              <a:ext uri="{FF2B5EF4-FFF2-40B4-BE49-F238E27FC236}">
                <a16:creationId xmlns:a16="http://schemas.microsoft.com/office/drawing/2014/main" id="{4CA8C708-6A95-8934-7815-4E7B1BB3A84E}"/>
              </a:ext>
            </a:extLst>
          </p:cNvPr>
          <p:cNvSpPr/>
          <p:nvPr/>
        </p:nvSpPr>
        <p:spPr>
          <a:xfrm>
            <a:off x="17976854" y="8507559"/>
            <a:ext cx="480492" cy="56441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35" name="Group 34">
            <a:extLst>
              <a:ext uri="{FF2B5EF4-FFF2-40B4-BE49-F238E27FC236}">
                <a16:creationId xmlns:a16="http://schemas.microsoft.com/office/drawing/2014/main" id="{10389FE6-7EDD-06FB-51A4-FA637379BB46}"/>
              </a:ext>
            </a:extLst>
          </p:cNvPr>
          <p:cNvGrpSpPr/>
          <p:nvPr/>
        </p:nvGrpSpPr>
        <p:grpSpPr>
          <a:xfrm>
            <a:off x="15705038" y="8701471"/>
            <a:ext cx="1901689" cy="830997"/>
            <a:chOff x="15705038" y="8701471"/>
            <a:chExt cx="1901689" cy="830997"/>
          </a:xfrm>
        </p:grpSpPr>
        <p:sp>
          <p:nvSpPr>
            <p:cNvPr id="2" name="TextBox 1">
              <a:extLst>
                <a:ext uri="{FF2B5EF4-FFF2-40B4-BE49-F238E27FC236}">
                  <a16:creationId xmlns:a16="http://schemas.microsoft.com/office/drawing/2014/main" id="{13BB67A0-44BC-85CF-2A74-4751886FF8D7}"/>
                </a:ext>
              </a:extLst>
            </p:cNvPr>
            <p:cNvSpPr txBox="1"/>
            <p:nvPr/>
          </p:nvSpPr>
          <p:spPr>
            <a:xfrm flipH="1">
              <a:off x="15705038" y="8701471"/>
              <a:ext cx="1901689" cy="830997"/>
            </a:xfrm>
            <a:prstGeom prst="rect">
              <a:avLst/>
            </a:prstGeom>
            <a:noFill/>
            <a:ln w="19050">
              <a:noFill/>
            </a:ln>
          </p:spPr>
          <p:txBody>
            <a:bodyPr wrap="square" rtlCol="0">
              <a:spAutoFit/>
            </a:bodyPr>
            <a:lstStyle/>
            <a:p>
              <a:r>
                <a:rPr lang="en-GB" sz="4800" b="1" dirty="0">
                  <a:solidFill>
                    <a:srgbClr val="A62A59"/>
                  </a:solidFill>
                  <a:latin typeface="Angsana New" panose="02020603050405020304" pitchFamily="18" charset="-34"/>
                  <a:ea typeface="Roboto" panose="02000000000000000000" pitchFamily="2" charset="0"/>
                  <a:cs typeface="Angsana New" panose="02020603050405020304" pitchFamily="18" charset="-34"/>
                </a:rPr>
                <a:t>*</a:t>
              </a:r>
              <a:endParaRPr lang="en-SE" sz="2400" b="1" dirty="0"/>
            </a:p>
          </p:txBody>
        </p:sp>
        <p:sp>
          <p:nvSpPr>
            <p:cNvPr id="6" name="Oval 5">
              <a:extLst>
                <a:ext uri="{FF2B5EF4-FFF2-40B4-BE49-F238E27FC236}">
                  <a16:creationId xmlns:a16="http://schemas.microsoft.com/office/drawing/2014/main" id="{BF095385-FDCA-F322-0181-451B0D4B1866}"/>
                </a:ext>
              </a:extLst>
            </p:cNvPr>
            <p:cNvSpPr/>
            <p:nvPr/>
          </p:nvSpPr>
          <p:spPr>
            <a:xfrm>
              <a:off x="15728694" y="8901214"/>
              <a:ext cx="368967" cy="361829"/>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41" name="Group 40">
            <a:extLst>
              <a:ext uri="{FF2B5EF4-FFF2-40B4-BE49-F238E27FC236}">
                <a16:creationId xmlns:a16="http://schemas.microsoft.com/office/drawing/2014/main" id="{5BBF6063-19E5-ECB1-FA72-5BB7E183B4D6}"/>
              </a:ext>
            </a:extLst>
          </p:cNvPr>
          <p:cNvGrpSpPr/>
          <p:nvPr/>
        </p:nvGrpSpPr>
        <p:grpSpPr>
          <a:xfrm>
            <a:off x="8510154" y="8949661"/>
            <a:ext cx="1901689" cy="830997"/>
            <a:chOff x="15705038" y="8701471"/>
            <a:chExt cx="1901689" cy="830997"/>
          </a:xfrm>
        </p:grpSpPr>
        <p:sp>
          <p:nvSpPr>
            <p:cNvPr id="42" name="TextBox 41">
              <a:extLst>
                <a:ext uri="{FF2B5EF4-FFF2-40B4-BE49-F238E27FC236}">
                  <a16:creationId xmlns:a16="http://schemas.microsoft.com/office/drawing/2014/main" id="{26D30624-B089-2722-FA9A-E802D09CB63D}"/>
                </a:ext>
              </a:extLst>
            </p:cNvPr>
            <p:cNvSpPr txBox="1"/>
            <p:nvPr/>
          </p:nvSpPr>
          <p:spPr>
            <a:xfrm flipH="1">
              <a:off x="15705038" y="8701471"/>
              <a:ext cx="1901689" cy="830997"/>
            </a:xfrm>
            <a:prstGeom prst="rect">
              <a:avLst/>
            </a:prstGeom>
            <a:noFill/>
            <a:ln w="19050">
              <a:noFill/>
            </a:ln>
          </p:spPr>
          <p:txBody>
            <a:bodyPr wrap="square" rtlCol="0">
              <a:spAutoFit/>
            </a:bodyPr>
            <a:lstStyle/>
            <a:p>
              <a:r>
                <a:rPr lang="en-GB" sz="4800" b="1" dirty="0">
                  <a:solidFill>
                    <a:srgbClr val="A62A59"/>
                  </a:solidFill>
                  <a:latin typeface="Angsana New" panose="02020603050405020304" pitchFamily="18" charset="-34"/>
                  <a:ea typeface="Roboto" panose="02000000000000000000" pitchFamily="2" charset="0"/>
                  <a:cs typeface="Angsana New" panose="02020603050405020304" pitchFamily="18" charset="-34"/>
                </a:rPr>
                <a:t>*</a:t>
              </a:r>
              <a:endParaRPr lang="en-SE" sz="2400" b="1" dirty="0"/>
            </a:p>
          </p:txBody>
        </p:sp>
        <p:sp>
          <p:nvSpPr>
            <p:cNvPr id="43" name="Oval 42">
              <a:extLst>
                <a:ext uri="{FF2B5EF4-FFF2-40B4-BE49-F238E27FC236}">
                  <a16:creationId xmlns:a16="http://schemas.microsoft.com/office/drawing/2014/main" id="{7859B986-C651-A1E6-AAB8-4376BA5EFE75}"/>
                </a:ext>
              </a:extLst>
            </p:cNvPr>
            <p:cNvSpPr/>
            <p:nvPr/>
          </p:nvSpPr>
          <p:spPr>
            <a:xfrm>
              <a:off x="15728694" y="8901214"/>
              <a:ext cx="368967" cy="361829"/>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10701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252364" cy="1015664"/>
          </a:xfrm>
        </p:spPr>
        <p:txBody>
          <a:bodyPr/>
          <a:lstStyle/>
          <a:p>
            <a:r>
              <a:rPr lang="en-US" dirty="0"/>
              <a:t>Next Time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802659"/>
            <a:ext cx="18451358" cy="7472238"/>
          </a:xfrm>
        </p:spPr>
        <p:txBody>
          <a:bodyPr/>
          <a:lstStyle/>
          <a:p>
            <a:pPr marL="277813" indent="-277813">
              <a:lnSpc>
                <a:spcPct val="90000"/>
              </a:lnSpc>
              <a:spcBef>
                <a:spcPts val="600"/>
              </a:spcBef>
              <a:buClr>
                <a:srgbClr val="AA0000"/>
              </a:buClr>
              <a:buSzPct val="55000"/>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4000" dirty="0"/>
              <a:t>Binary image processing (image morphology) </a:t>
            </a:r>
            <a:endParaRPr lang="en-GB" sz="4000" i="1" dirty="0">
              <a:solidFill>
                <a:schemeClr val="bg2"/>
              </a:solidFill>
            </a:endParaRPr>
          </a:p>
          <a:p>
            <a:pPr>
              <a:lnSpc>
                <a:spcPct val="90000"/>
              </a:lnSpc>
              <a:spcBef>
                <a:spcPts val="600"/>
              </a:spcBef>
              <a:buClr>
                <a:srgbClr val="AA0000"/>
              </a:buClr>
              <a:buSzPct val="55000"/>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SE" sz="4000" i="1" dirty="0">
              <a:solidFill>
                <a:schemeClr val="bg2"/>
              </a:solidFill>
            </a:endParaRPr>
          </a:p>
        </p:txBody>
      </p:sp>
    </p:spTree>
    <p:extLst>
      <p:ext uri="{BB962C8B-B14F-4D97-AF65-F5344CB8AC3E}">
        <p14:creationId xmlns:p14="http://schemas.microsoft.com/office/powerpoint/2010/main" val="1919844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6703-A911-5D2F-44C3-543A8E370002}"/>
              </a:ext>
            </a:extLst>
          </p:cNvPr>
          <p:cNvSpPr>
            <a:spLocks noGrp="1"/>
          </p:cNvSpPr>
          <p:nvPr>
            <p:ph type="title"/>
          </p:nvPr>
        </p:nvSpPr>
        <p:spPr/>
        <p:txBody>
          <a:bodyPr/>
          <a:lstStyle/>
          <a:p>
            <a:r>
              <a:rPr lang="en-US"/>
              <a:t>Thank </a:t>
            </a:r>
            <a:r>
              <a:rPr lang="en-US" i="1"/>
              <a:t>you</a:t>
            </a:r>
          </a:p>
        </p:txBody>
      </p:sp>
    </p:spTree>
    <p:extLst>
      <p:ext uri="{BB962C8B-B14F-4D97-AF65-F5344CB8AC3E}">
        <p14:creationId xmlns:p14="http://schemas.microsoft.com/office/powerpoint/2010/main" val="195079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r>
              <a:rPr lang="en-US" sz="4800" dirty="0"/>
              <a:t>Gaussian Smoothing Kernel  </a:t>
            </a:r>
          </a:p>
        </p:txBody>
      </p:sp>
      <p:pic>
        <p:nvPicPr>
          <p:cNvPr id="27" name="Picture 26">
            <a:extLst>
              <a:ext uri="{FF2B5EF4-FFF2-40B4-BE49-F238E27FC236}">
                <a16:creationId xmlns:a16="http://schemas.microsoft.com/office/drawing/2014/main" id="{A505B8BD-A7A5-BEA9-DED3-98CBF6AEF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143" y="2535255"/>
            <a:ext cx="13891039" cy="4365342"/>
          </a:xfrm>
          <a:prstGeom prst="rect">
            <a:avLst/>
          </a:prstGeom>
        </p:spPr>
      </p:pic>
      <p:pic>
        <p:nvPicPr>
          <p:cNvPr id="30" name="Picture 29">
            <a:extLst>
              <a:ext uri="{FF2B5EF4-FFF2-40B4-BE49-F238E27FC236}">
                <a16:creationId xmlns:a16="http://schemas.microsoft.com/office/drawing/2014/main" id="{7579EA14-0C5C-4F02-6334-7B89FA4DCE4B}"/>
              </a:ext>
            </a:extLst>
          </p:cNvPr>
          <p:cNvPicPr>
            <a:picLocks noChangeAspect="1"/>
          </p:cNvPicPr>
          <p:nvPr/>
        </p:nvPicPr>
        <p:blipFill>
          <a:blip r:embed="rId4"/>
          <a:stretch>
            <a:fillRect/>
          </a:stretch>
        </p:blipFill>
        <p:spPr>
          <a:xfrm>
            <a:off x="4876800" y="7516023"/>
            <a:ext cx="9155726" cy="3134490"/>
          </a:xfrm>
          <a:prstGeom prst="rect">
            <a:avLst/>
          </a:prstGeom>
        </p:spPr>
      </p:pic>
      <p:sp>
        <p:nvSpPr>
          <p:cNvPr id="31" name="TextBox 30">
            <a:extLst>
              <a:ext uri="{FF2B5EF4-FFF2-40B4-BE49-F238E27FC236}">
                <a16:creationId xmlns:a16="http://schemas.microsoft.com/office/drawing/2014/main" id="{5C97041D-BA4E-55DF-1A07-74031ACCA5F6}"/>
              </a:ext>
            </a:extLst>
          </p:cNvPr>
          <p:cNvSpPr txBox="1"/>
          <p:nvPr/>
        </p:nvSpPr>
        <p:spPr>
          <a:xfrm>
            <a:off x="5366085" y="10746765"/>
            <a:ext cx="9729536" cy="400110"/>
          </a:xfrm>
          <a:prstGeom prst="rect">
            <a:avLst/>
          </a:prstGeom>
          <a:noFill/>
        </p:spPr>
        <p:txBody>
          <a:bodyPr wrap="square" rtlCol="0">
            <a:spAutoFit/>
          </a:bodyPr>
          <a:lstStyle/>
          <a:p>
            <a:r>
              <a:rPr lang="en-IE" sz="2000" b="1" dirty="0">
                <a:solidFill>
                  <a:schemeClr val="tx1"/>
                </a:solidFill>
              </a:rPr>
              <a:t>Discrete Approximation of Isotropic Gaussian filter 3x3, 5x5, 7x7</a:t>
            </a:r>
          </a:p>
        </p:txBody>
      </p:sp>
    </p:spTree>
    <p:extLst>
      <p:ext uri="{BB962C8B-B14F-4D97-AF65-F5344CB8AC3E}">
        <p14:creationId xmlns:p14="http://schemas.microsoft.com/office/powerpoint/2010/main" val="214564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r>
              <a:rPr lang="en-US" sz="4800" dirty="0"/>
              <a:t>Image Filtering for Noise Reduction</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764316" y="2406286"/>
            <a:ext cx="19094187" cy="7472238"/>
          </a:xfrm>
        </p:spPr>
        <p:txBody>
          <a:bodyPr lIns="91440" tIns="45720" rIns="91440" bIns="45720" anchor="t"/>
          <a:lstStyle/>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Typically use ‘smoothing’ </a:t>
            </a:r>
            <a:r>
              <a:rPr lang="en-GB" i="1" dirty="0">
                <a:solidFill>
                  <a:schemeClr val="tx2"/>
                </a:solidFill>
                <a:latin typeface="Inter"/>
              </a:rPr>
              <a:t>high-frequency </a:t>
            </a:r>
            <a:r>
              <a:rPr lang="en-GB" dirty="0">
                <a:latin typeface="Inter"/>
              </a:rPr>
              <a:t>noise without unduly damaging larger </a:t>
            </a:r>
            <a:r>
              <a:rPr lang="en-GB" i="1" dirty="0">
                <a:solidFill>
                  <a:schemeClr val="tx2"/>
                </a:solidFill>
                <a:latin typeface="Inter"/>
              </a:rPr>
              <a:t>(low-frequency) </a:t>
            </a:r>
            <a:r>
              <a:rPr lang="en-GB" dirty="0">
                <a:latin typeface="Inter"/>
              </a:rPr>
              <a:t>objects of interest</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Commonly used smoothing filters.</a:t>
            </a:r>
          </a:p>
          <a:p>
            <a:pPr marL="914400" lvl="1" indent="-4572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1. Blur - averages a pixel and its neighbours </a:t>
            </a:r>
          </a:p>
          <a:p>
            <a:pPr marL="914400" lvl="1" indent="-4572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2. Median - replaces a pixel with the median, rather than the mean, of the pixel and its neighbours</a:t>
            </a:r>
          </a:p>
          <a:p>
            <a:pPr marL="914400" lvl="1" indent="-4572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Gaussian - a filter that produces a smooth response (unlike blur/’box’ and median filtering) by weighting more towards the centre</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dirty="0">
              <a:latin typeface="Inter"/>
            </a:endParaRPr>
          </a:p>
        </p:txBody>
      </p:sp>
      <p:sp>
        <p:nvSpPr>
          <p:cNvPr id="2" name="TextBox 1">
            <a:extLst>
              <a:ext uri="{FF2B5EF4-FFF2-40B4-BE49-F238E27FC236}">
                <a16:creationId xmlns:a16="http://schemas.microsoft.com/office/drawing/2014/main" id="{19818087-AE2D-85D2-9586-771C7C468669}"/>
              </a:ext>
            </a:extLst>
          </p:cNvPr>
          <p:cNvSpPr txBox="1"/>
          <p:nvPr/>
        </p:nvSpPr>
        <p:spPr>
          <a:xfrm>
            <a:off x="4361925" y="10273872"/>
            <a:ext cx="3381348" cy="400110"/>
          </a:xfrm>
          <a:prstGeom prst="rect">
            <a:avLst/>
          </a:prstGeom>
          <a:noFill/>
        </p:spPr>
        <p:txBody>
          <a:bodyPr wrap="square" rtlCol="0">
            <a:spAutoFit/>
          </a:bodyPr>
          <a:lstStyle/>
          <a:p>
            <a:r>
              <a:rPr lang="en-IE" sz="2000" b="1" dirty="0">
                <a:solidFill>
                  <a:schemeClr val="tx1"/>
                </a:solidFill>
              </a:rPr>
              <a:t>Box (Average) Filter 3x3</a:t>
            </a:r>
          </a:p>
        </p:txBody>
      </p:sp>
      <p:sp>
        <p:nvSpPr>
          <p:cNvPr id="5" name="TextBox 4">
            <a:extLst>
              <a:ext uri="{FF2B5EF4-FFF2-40B4-BE49-F238E27FC236}">
                <a16:creationId xmlns:a16="http://schemas.microsoft.com/office/drawing/2014/main" id="{881367F8-669E-7B60-72FD-FCEB72B0C58E}"/>
              </a:ext>
            </a:extLst>
          </p:cNvPr>
          <p:cNvSpPr txBox="1"/>
          <p:nvPr/>
        </p:nvSpPr>
        <p:spPr>
          <a:xfrm>
            <a:off x="8213558" y="10234694"/>
            <a:ext cx="7768073" cy="400110"/>
          </a:xfrm>
          <a:prstGeom prst="rect">
            <a:avLst/>
          </a:prstGeom>
          <a:noFill/>
        </p:spPr>
        <p:txBody>
          <a:bodyPr wrap="square" rtlCol="0">
            <a:spAutoFit/>
          </a:bodyPr>
          <a:lstStyle/>
          <a:p>
            <a:r>
              <a:rPr lang="en-IE" sz="2000" b="1" dirty="0">
                <a:solidFill>
                  <a:schemeClr val="tx1"/>
                </a:solidFill>
              </a:rPr>
              <a:t>Gaussian filter: 3x3, sigma 0.5                 7x7, sigma 0.5</a:t>
            </a:r>
            <a:endParaRPr lang="en-IE" sz="2000" b="1" dirty="0">
              <a:solidFill>
                <a:schemeClr val="bg2"/>
              </a:solidFill>
            </a:endParaRPr>
          </a:p>
        </p:txBody>
      </p:sp>
      <p:pic>
        <p:nvPicPr>
          <p:cNvPr id="6" name="Picture 5">
            <a:extLst>
              <a:ext uri="{FF2B5EF4-FFF2-40B4-BE49-F238E27FC236}">
                <a16:creationId xmlns:a16="http://schemas.microsoft.com/office/drawing/2014/main" id="{9E3759F1-C423-30BF-FF56-A73AE1F4EF3F}"/>
              </a:ext>
            </a:extLst>
          </p:cNvPr>
          <p:cNvPicPr>
            <a:picLocks noChangeAspect="1"/>
          </p:cNvPicPr>
          <p:nvPr/>
        </p:nvPicPr>
        <p:blipFill>
          <a:blip r:embed="rId3"/>
          <a:stretch>
            <a:fillRect/>
          </a:stretch>
        </p:blipFill>
        <p:spPr>
          <a:xfrm>
            <a:off x="403438" y="6415548"/>
            <a:ext cx="3609376" cy="3683881"/>
          </a:xfrm>
          <a:prstGeom prst="rect">
            <a:avLst/>
          </a:prstGeom>
        </p:spPr>
      </p:pic>
      <p:pic>
        <p:nvPicPr>
          <p:cNvPr id="7" name="Picture 6">
            <a:extLst>
              <a:ext uri="{FF2B5EF4-FFF2-40B4-BE49-F238E27FC236}">
                <a16:creationId xmlns:a16="http://schemas.microsoft.com/office/drawing/2014/main" id="{86DBB7E9-1A86-EC8A-70E1-846A031D3387}"/>
              </a:ext>
            </a:extLst>
          </p:cNvPr>
          <p:cNvPicPr>
            <a:picLocks noChangeAspect="1"/>
          </p:cNvPicPr>
          <p:nvPr/>
        </p:nvPicPr>
        <p:blipFill>
          <a:blip r:embed="rId4"/>
          <a:stretch>
            <a:fillRect/>
          </a:stretch>
        </p:blipFill>
        <p:spPr>
          <a:xfrm>
            <a:off x="8339272" y="6382582"/>
            <a:ext cx="3716884" cy="3691656"/>
          </a:xfrm>
          <a:prstGeom prst="rect">
            <a:avLst/>
          </a:prstGeom>
        </p:spPr>
      </p:pic>
      <p:pic>
        <p:nvPicPr>
          <p:cNvPr id="8" name="Picture 7">
            <a:extLst>
              <a:ext uri="{FF2B5EF4-FFF2-40B4-BE49-F238E27FC236}">
                <a16:creationId xmlns:a16="http://schemas.microsoft.com/office/drawing/2014/main" id="{85C01950-B919-CE77-D85C-DA2224C8D3CC}"/>
              </a:ext>
            </a:extLst>
          </p:cNvPr>
          <p:cNvPicPr>
            <a:picLocks noChangeAspect="1"/>
          </p:cNvPicPr>
          <p:nvPr/>
        </p:nvPicPr>
        <p:blipFill>
          <a:blip r:embed="rId5"/>
          <a:stretch>
            <a:fillRect/>
          </a:stretch>
        </p:blipFill>
        <p:spPr>
          <a:xfrm>
            <a:off x="4133897" y="6411190"/>
            <a:ext cx="3609376" cy="3659161"/>
          </a:xfrm>
          <a:prstGeom prst="rect">
            <a:avLst/>
          </a:prstGeom>
        </p:spPr>
      </p:pic>
      <p:pic>
        <p:nvPicPr>
          <p:cNvPr id="9" name="Picture 8">
            <a:extLst>
              <a:ext uri="{FF2B5EF4-FFF2-40B4-BE49-F238E27FC236}">
                <a16:creationId xmlns:a16="http://schemas.microsoft.com/office/drawing/2014/main" id="{CB8FCDD3-0CF0-F6F9-F1CA-5FAFE418ECB1}"/>
              </a:ext>
            </a:extLst>
          </p:cNvPr>
          <p:cNvPicPr>
            <a:picLocks noChangeAspect="1"/>
          </p:cNvPicPr>
          <p:nvPr/>
        </p:nvPicPr>
        <p:blipFill>
          <a:blip r:embed="rId6"/>
          <a:stretch>
            <a:fillRect/>
          </a:stretch>
        </p:blipFill>
        <p:spPr>
          <a:xfrm>
            <a:off x="12282637" y="6382582"/>
            <a:ext cx="3698994" cy="3698994"/>
          </a:xfrm>
          <a:prstGeom prst="rect">
            <a:avLst/>
          </a:prstGeom>
        </p:spPr>
      </p:pic>
      <p:pic>
        <p:nvPicPr>
          <p:cNvPr id="10" name="Picture 9">
            <a:extLst>
              <a:ext uri="{FF2B5EF4-FFF2-40B4-BE49-F238E27FC236}">
                <a16:creationId xmlns:a16="http://schemas.microsoft.com/office/drawing/2014/main" id="{57CFA642-C258-2B30-07A8-1A8376744226}"/>
              </a:ext>
            </a:extLst>
          </p:cNvPr>
          <p:cNvPicPr>
            <a:picLocks noChangeAspect="1"/>
          </p:cNvPicPr>
          <p:nvPr/>
        </p:nvPicPr>
        <p:blipFill>
          <a:blip r:embed="rId7"/>
          <a:stretch>
            <a:fillRect/>
          </a:stretch>
        </p:blipFill>
        <p:spPr>
          <a:xfrm>
            <a:off x="16208112" y="6386470"/>
            <a:ext cx="3650391" cy="3683881"/>
          </a:xfrm>
          <a:prstGeom prst="rect">
            <a:avLst/>
          </a:prstGeom>
        </p:spPr>
      </p:pic>
      <p:sp>
        <p:nvSpPr>
          <p:cNvPr id="11" name="TextBox 10">
            <a:extLst>
              <a:ext uri="{FF2B5EF4-FFF2-40B4-BE49-F238E27FC236}">
                <a16:creationId xmlns:a16="http://schemas.microsoft.com/office/drawing/2014/main" id="{4054793C-33E1-BFA7-8E48-B702257D91F9}"/>
              </a:ext>
            </a:extLst>
          </p:cNvPr>
          <p:cNvSpPr txBox="1"/>
          <p:nvPr/>
        </p:nvSpPr>
        <p:spPr>
          <a:xfrm>
            <a:off x="857721" y="10273872"/>
            <a:ext cx="2759243" cy="400110"/>
          </a:xfrm>
          <a:prstGeom prst="rect">
            <a:avLst/>
          </a:prstGeom>
          <a:noFill/>
        </p:spPr>
        <p:txBody>
          <a:bodyPr wrap="square" rtlCol="0">
            <a:spAutoFit/>
          </a:bodyPr>
          <a:lstStyle/>
          <a:p>
            <a:r>
              <a:rPr lang="en-IE" sz="2000" b="1" dirty="0">
                <a:solidFill>
                  <a:schemeClr val="tx1"/>
                </a:solidFill>
              </a:rPr>
              <a:t>Original</a:t>
            </a:r>
          </a:p>
        </p:txBody>
      </p:sp>
      <p:sp>
        <p:nvSpPr>
          <p:cNvPr id="12" name="TextBox 11">
            <a:extLst>
              <a:ext uri="{FF2B5EF4-FFF2-40B4-BE49-F238E27FC236}">
                <a16:creationId xmlns:a16="http://schemas.microsoft.com/office/drawing/2014/main" id="{C48C7F6B-B256-F9DC-4785-9DD1B154B985}"/>
              </a:ext>
            </a:extLst>
          </p:cNvPr>
          <p:cNvSpPr txBox="1"/>
          <p:nvPr/>
        </p:nvSpPr>
        <p:spPr>
          <a:xfrm>
            <a:off x="16722752" y="10234694"/>
            <a:ext cx="3381348" cy="400110"/>
          </a:xfrm>
          <a:prstGeom prst="rect">
            <a:avLst/>
          </a:prstGeom>
          <a:noFill/>
        </p:spPr>
        <p:txBody>
          <a:bodyPr wrap="square" rtlCol="0">
            <a:spAutoFit/>
          </a:bodyPr>
          <a:lstStyle/>
          <a:p>
            <a:r>
              <a:rPr lang="en-IE" sz="2000" b="1" dirty="0">
                <a:solidFill>
                  <a:schemeClr val="tx1"/>
                </a:solidFill>
              </a:rPr>
              <a:t>7x7, </a:t>
            </a:r>
            <a:r>
              <a:rPr lang="en-IE" sz="2000" b="1" dirty="0">
                <a:solidFill>
                  <a:schemeClr val="bg2"/>
                </a:solidFill>
              </a:rPr>
              <a:t>sigma 1.5</a:t>
            </a:r>
            <a:endParaRPr lang="en-IE" sz="2000" b="1" dirty="0">
              <a:solidFill>
                <a:schemeClr val="tx1"/>
              </a:solidFill>
            </a:endParaRPr>
          </a:p>
        </p:txBody>
      </p:sp>
    </p:spTree>
    <p:extLst>
      <p:ext uri="{BB962C8B-B14F-4D97-AF65-F5344CB8AC3E}">
        <p14:creationId xmlns:p14="http://schemas.microsoft.com/office/powerpoint/2010/main" val="253426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r>
              <a:rPr lang="en-US" sz="4800" dirty="0"/>
              <a:t>Image Filtering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496069"/>
            <a:ext cx="19094187" cy="7472238"/>
          </a:xfrm>
        </p:spPr>
        <p:txBody>
          <a:bodyPr lIns="91440" tIns="45720" rIns="91440" bIns="45720" anchor="t"/>
          <a:lstStyle/>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i="1" dirty="0">
                <a:solidFill>
                  <a:schemeClr val="tx2"/>
                </a:solidFill>
              </a:rPr>
              <a:t>Why do we need to filter images?</a:t>
            </a:r>
            <a:r>
              <a:rPr lang="en-US" sz="3600" dirty="0">
                <a:latin typeface="Inter"/>
              </a:rPr>
              <a:t> </a:t>
            </a:r>
            <a:r>
              <a:rPr lang="en-US" dirty="0">
                <a:latin typeface="Inter"/>
              </a:rPr>
              <a:t>A typical “classical” computer vision pipeline has following steps:</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1. Clean up/Pre-processing</a:t>
            </a:r>
          </a:p>
          <a:p>
            <a:pPr marL="1028700" lvl="1"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reduce noise </a:t>
            </a:r>
            <a:r>
              <a:rPr lang="en-GB" dirty="0">
                <a:solidFill>
                  <a:schemeClr val="tx2"/>
                </a:solidFill>
                <a:latin typeface="Inter"/>
              </a:rPr>
              <a:t>(smoothing kernels)</a:t>
            </a:r>
          </a:p>
          <a:p>
            <a:pPr marL="1028700" lvl="1"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remove geometric/radiometric distortion</a:t>
            </a:r>
          </a:p>
          <a:p>
            <a:pPr marL="1028700" lvl="1"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emphasise desired aspects of image e.g. edges, corners, blobs, etc. </a:t>
            </a:r>
            <a:r>
              <a:rPr lang="en-GB" dirty="0">
                <a:solidFill>
                  <a:schemeClr val="tx2"/>
                </a:solidFill>
                <a:latin typeface="Inter"/>
              </a:rPr>
              <a:t>(differentiating kernels, feature detectors)</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2. </a:t>
            </a:r>
            <a:r>
              <a:rPr lang="en-GB" dirty="0">
                <a:latin typeface="Inter"/>
              </a:rPr>
              <a:t>Segmentation </a:t>
            </a:r>
            <a:r>
              <a:rPr lang="en-GB" sz="2800" i="1" dirty="0">
                <a:latin typeface="Inter"/>
              </a:rPr>
              <a:t>(might not be needed in deep learning based approaches)</a:t>
            </a:r>
            <a:endParaRPr lang="en-GB" i="1" dirty="0">
              <a:latin typeface="Inter"/>
            </a:endParaRPr>
          </a:p>
          <a:p>
            <a:pPr marL="1028700" marR="0" lvl="1" indent="-571500" algn="l" defTabSz="914400" eaLnBrk="1" fontAlgn="auto" latinLnBrk="0" hangingPunct="1">
              <a:lnSpc>
                <a:spcPct val="90000"/>
              </a:lnSpc>
              <a:spcBef>
                <a:spcPts val="600"/>
              </a:spcBef>
              <a:spcAft>
                <a:spcPts val="0"/>
              </a:spcAft>
              <a:buClr>
                <a:srgbClr val="AA0000"/>
              </a:buClr>
              <a:buSzTx/>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GB" b="0" i="0" u="none" strike="noStrike" kern="0" cap="none" spc="0" normalizeH="0" baseline="0" noProof="0" dirty="0">
                <a:ln>
                  <a:noFill/>
                </a:ln>
                <a:solidFill>
                  <a:sysClr val="windowText" lastClr="000000"/>
                </a:solidFill>
                <a:effectLst/>
                <a:uLnTx/>
                <a:uFillTx/>
                <a:latin typeface="Inter"/>
                <a:cs typeface="+mn-cs"/>
              </a:rPr>
              <a:t>identify/extract objects of interest</a:t>
            </a:r>
          </a:p>
          <a:p>
            <a:pPr marL="1028700" marR="0" lvl="1" indent="-571500" algn="l" defTabSz="914400" eaLnBrk="1" fontAlgn="auto" latinLnBrk="0" hangingPunct="1">
              <a:lnSpc>
                <a:spcPct val="90000"/>
              </a:lnSpc>
              <a:spcBef>
                <a:spcPts val="600"/>
              </a:spcBef>
              <a:spcAft>
                <a:spcPts val="0"/>
              </a:spcAft>
              <a:buClr>
                <a:srgbClr val="AA0000"/>
              </a:buClr>
              <a:buSzTx/>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GB" b="0" i="0" u="none" strike="noStrike" kern="0" cap="none" spc="0" normalizeH="0" baseline="0" noProof="0" dirty="0">
                <a:ln>
                  <a:noFill/>
                </a:ln>
                <a:solidFill>
                  <a:sysClr val="windowText" lastClr="000000"/>
                </a:solidFill>
                <a:effectLst/>
                <a:uLnTx/>
                <a:uFillTx/>
                <a:latin typeface="Inter"/>
                <a:cs typeface="+mn-cs"/>
              </a:rPr>
              <a:t>sometimes the entire image is ‘of interest’ and the task is to separate it into non-overlapping regions </a:t>
            </a:r>
          </a:p>
          <a:p>
            <a:pPr marL="1028700" marR="0" lvl="1" indent="-571500" algn="l" defTabSz="914400" eaLnBrk="1" fontAlgn="auto" latinLnBrk="0" hangingPunct="1">
              <a:lnSpc>
                <a:spcPct val="90000"/>
              </a:lnSpc>
              <a:spcBef>
                <a:spcPts val="600"/>
              </a:spcBef>
              <a:spcAft>
                <a:spcPts val="0"/>
              </a:spcAft>
              <a:buClr>
                <a:srgbClr val="AA0000"/>
              </a:buClr>
              <a:buSzTx/>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defRPr/>
            </a:pPr>
            <a:r>
              <a:rPr kumimoji="0" lang="en-GB" b="0" i="0" u="none" strike="noStrike" kern="0" cap="none" spc="0" normalizeH="0" baseline="0" noProof="0" dirty="0">
                <a:ln>
                  <a:noFill/>
                </a:ln>
                <a:solidFill>
                  <a:sysClr val="windowText" lastClr="000000"/>
                </a:solidFill>
                <a:effectLst/>
                <a:uLnTx/>
                <a:uFillTx/>
                <a:latin typeface="Inter"/>
                <a:cs typeface="+mn-cs"/>
              </a:rPr>
              <a:t>probably leverages domain-specific knowledge</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3. </a:t>
            </a:r>
            <a:r>
              <a:rPr lang="en-GB" dirty="0">
                <a:latin typeface="Inter"/>
              </a:rPr>
              <a:t>Measurement </a:t>
            </a:r>
            <a:r>
              <a:rPr lang="en-GB" sz="2800" i="1" dirty="0">
                <a:latin typeface="Inter"/>
              </a:rPr>
              <a:t>(might not be needed in deep learning based approaches)</a:t>
            </a:r>
            <a:endParaRPr lang="en-GB" i="1" dirty="0">
              <a:latin typeface="Inter"/>
            </a:endParaRPr>
          </a:p>
          <a:p>
            <a:pPr marL="1028700" lvl="1" indent="-5715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quantify appropriate measurements on segmented objects</a:t>
            </a:r>
          </a:p>
          <a:p>
            <a:pPr>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4. </a:t>
            </a:r>
            <a:r>
              <a:rPr lang="en-GB" dirty="0">
                <a:latin typeface="Inter"/>
              </a:rPr>
              <a:t>Classification</a:t>
            </a:r>
          </a:p>
          <a:p>
            <a:pPr marL="1028700" lvl="1" indent="-5715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assign segmented objects to classes</a:t>
            </a:r>
          </a:p>
          <a:p>
            <a:pPr marL="1028700" lvl="1" indent="-571500">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make decisions etc. </a:t>
            </a:r>
          </a:p>
        </p:txBody>
      </p:sp>
    </p:spTree>
    <p:extLst>
      <p:ext uri="{BB962C8B-B14F-4D97-AF65-F5344CB8AC3E}">
        <p14:creationId xmlns:p14="http://schemas.microsoft.com/office/powerpoint/2010/main" val="366400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Edge Detector/Differentiating Filters as Mathematical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1" y="2802659"/>
            <a:ext cx="11943880"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Consider a horizontal slice across the image</a:t>
            </a: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Edge detection filters are essentially performing differentiation of grey level with respect to distance</a:t>
            </a: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i.e. ‘how different is a pixel to its neighbours’?</a:t>
            </a: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dirty="0">
              <a:latin typeface="Inter"/>
            </a:endParaRP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sz="3600" dirty="0">
                <a:latin typeface="Inter"/>
              </a:rPr>
              <a:t>Some filters are akin to </a:t>
            </a:r>
            <a:r>
              <a:rPr lang="en-GB" sz="3600" b="1" dirty="0">
                <a:latin typeface="Inter"/>
              </a:rPr>
              <a:t>first derivatives</a:t>
            </a:r>
            <a:r>
              <a:rPr lang="en-GB" sz="3600" dirty="0">
                <a:latin typeface="Inter"/>
              </a:rPr>
              <a:t>, while others are akin to </a:t>
            </a:r>
            <a:r>
              <a:rPr lang="en-GB" sz="3600" b="1" dirty="0">
                <a:latin typeface="Inter"/>
              </a:rPr>
              <a:t>second derivatives</a:t>
            </a: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b="1" dirty="0">
              <a:latin typeface="Inter"/>
            </a:endParaRPr>
          </a:p>
          <a:p>
            <a:pPr marL="571500" indent="-5715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GB" sz="3600" b="1" dirty="0">
              <a:latin typeface="Inter"/>
            </a:endParaRPr>
          </a:p>
        </p:txBody>
      </p:sp>
      <p:pic>
        <p:nvPicPr>
          <p:cNvPr id="6" name="Picture 2">
            <a:extLst>
              <a:ext uri="{FF2B5EF4-FFF2-40B4-BE49-F238E27FC236}">
                <a16:creationId xmlns:a16="http://schemas.microsoft.com/office/drawing/2014/main" id="{D7CF9B92-44B6-FC3E-490C-9BC7EE59A2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3929" y="2980557"/>
            <a:ext cx="5228453" cy="613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78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Image Filtering for Edge Detection   </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857722" y="2449732"/>
            <a:ext cx="10804890"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Differentiating kernels can represent </a:t>
            </a:r>
            <a:r>
              <a:rPr lang="en-US" sz="3600" b="1" dirty="0">
                <a:latin typeface="Inter"/>
              </a:rPr>
              <a:t>first order </a:t>
            </a:r>
            <a:r>
              <a:rPr lang="en-US" sz="3600" dirty="0">
                <a:latin typeface="Inter"/>
              </a:rPr>
              <a:t>or </a:t>
            </a:r>
            <a:r>
              <a:rPr lang="en-US" sz="3600" b="1" dirty="0">
                <a:latin typeface="Inter"/>
              </a:rPr>
              <a:t>second order </a:t>
            </a:r>
            <a:r>
              <a:rPr lang="en-US" sz="3600" dirty="0">
                <a:latin typeface="Inter"/>
              </a:rPr>
              <a:t>derivatives.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Differentiating kernels for edge detection can also be classified as </a:t>
            </a:r>
            <a:r>
              <a:rPr lang="en-US" sz="3600" b="1" dirty="0">
                <a:latin typeface="Inter"/>
              </a:rPr>
              <a:t>gradient magnitude </a:t>
            </a:r>
            <a:r>
              <a:rPr lang="en-US" sz="3600" dirty="0">
                <a:latin typeface="Inter"/>
              </a:rPr>
              <a:t>type or </a:t>
            </a:r>
            <a:r>
              <a:rPr lang="en-US" sz="3600" b="1" dirty="0">
                <a:latin typeface="Inter"/>
              </a:rPr>
              <a:t>gradient direction </a:t>
            </a:r>
            <a:r>
              <a:rPr lang="en-US" sz="3600" dirty="0">
                <a:latin typeface="Inter"/>
              </a:rPr>
              <a:t>type.</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What is Edge Detection? (will cover more in a later lecture)</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A common early step in image segmentation (often preceded by noise reduction)</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Determines how different pixels are from their neighbours: abrupt changes in brightness are interpreted as the edges of objects</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GB" dirty="0">
                <a:latin typeface="Inter"/>
              </a:rPr>
              <a:t>The aim is to provide evidence for the automatic delineation of objects in a scene, which are assumed to be characterised by their edges </a:t>
            </a: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p:sp>
        <p:nvSpPr>
          <p:cNvPr id="2" name="TextBox 1">
            <a:extLst>
              <a:ext uri="{FF2B5EF4-FFF2-40B4-BE49-F238E27FC236}">
                <a16:creationId xmlns:a16="http://schemas.microsoft.com/office/drawing/2014/main" id="{02F4214B-6997-C609-A64B-AB8D2DC1AB1B}"/>
              </a:ext>
            </a:extLst>
          </p:cNvPr>
          <p:cNvSpPr txBox="1"/>
          <p:nvPr/>
        </p:nvSpPr>
        <p:spPr>
          <a:xfrm>
            <a:off x="12945980" y="7198886"/>
            <a:ext cx="6056216" cy="830997"/>
          </a:xfrm>
          <a:prstGeom prst="rect">
            <a:avLst/>
          </a:prstGeom>
          <a:noFill/>
        </p:spPr>
        <p:txBody>
          <a:bodyPr wrap="square" rtlCol="0">
            <a:spAutoFit/>
          </a:bodyPr>
          <a:lstStyle/>
          <a:p>
            <a:r>
              <a:rPr lang="en-IE" sz="2400" dirty="0">
                <a:solidFill>
                  <a:srgbClr val="003366"/>
                </a:solidFill>
                <a:latin typeface="Times New Roman"/>
                <a:ea typeface="Microsoft YaHei"/>
                <a:cs typeface="Times New Roman"/>
              </a:rPr>
              <a:t>Edge Detection in Medical Images (source [1])</a:t>
            </a:r>
          </a:p>
          <a:p>
            <a:endParaRPr lang="en-IE" sz="2400" dirty="0">
              <a:solidFill>
                <a:srgbClr val="003366"/>
              </a:solidFill>
              <a:latin typeface="Times New Roman"/>
              <a:ea typeface="Microsoft YaHei"/>
              <a:cs typeface="Times New Roman"/>
            </a:endParaRPr>
          </a:p>
        </p:txBody>
      </p:sp>
      <p:pic>
        <p:nvPicPr>
          <p:cNvPr id="1026" name="Picture 2" descr="Edge Detection Algorithms for Boundary Detection in Medical Images;... |  Download Scientific Diagram">
            <a:extLst>
              <a:ext uri="{FF2B5EF4-FFF2-40B4-BE49-F238E27FC236}">
                <a16:creationId xmlns:a16="http://schemas.microsoft.com/office/drawing/2014/main" id="{EE5786EC-E375-717F-0F04-7464F0AFB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268" y="2776434"/>
            <a:ext cx="8096250" cy="4095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27C2BF-3F33-AE96-59A8-15C66CA92B11}"/>
              </a:ext>
            </a:extLst>
          </p:cNvPr>
          <p:cNvSpPr txBox="1"/>
          <p:nvPr/>
        </p:nvSpPr>
        <p:spPr>
          <a:xfrm>
            <a:off x="8598568" y="10880852"/>
            <a:ext cx="11505532" cy="307777"/>
          </a:xfrm>
          <a:prstGeom prst="rect">
            <a:avLst/>
          </a:prstGeom>
          <a:noFill/>
        </p:spPr>
        <p:txBody>
          <a:bodyPr wrap="square" rtlCol="0">
            <a:spAutoFit/>
          </a:bodyPr>
          <a:lstStyle/>
          <a:p>
            <a:r>
              <a:rPr lang="en-IE" sz="1400" dirty="0">
                <a:solidFill>
                  <a:srgbClr val="003366"/>
                </a:solidFill>
                <a:latin typeface="Times New Roman"/>
                <a:ea typeface="Microsoft YaHei"/>
                <a:cs typeface="Times New Roman"/>
              </a:rPr>
              <a:t>[1] https://www.researchgate.net/publication/325750965_An_Overview_of_Segmentation_Algorithms_for_the_Analysis_of_Anomalies_on_Medical_Images</a:t>
            </a:r>
          </a:p>
        </p:txBody>
      </p:sp>
    </p:spTree>
    <p:extLst>
      <p:ext uri="{BB962C8B-B14F-4D97-AF65-F5344CB8AC3E}">
        <p14:creationId xmlns:p14="http://schemas.microsoft.com/office/powerpoint/2010/main" val="341958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CD579-F9B2-9736-27BF-0C1D82F7FC0D}"/>
              </a:ext>
            </a:extLst>
          </p:cNvPr>
          <p:cNvSpPr>
            <a:spLocks noGrp="1"/>
          </p:cNvSpPr>
          <p:nvPr>
            <p:ph type="title"/>
          </p:nvPr>
        </p:nvSpPr>
        <p:spPr>
          <a:xfrm>
            <a:off x="857721" y="1034453"/>
            <a:ext cx="14667672" cy="1015664"/>
          </a:xfrm>
        </p:spPr>
        <p:txBody>
          <a:bodyPr/>
          <a:lstStyle/>
          <a:p>
            <a:pPr algn="l"/>
            <a:r>
              <a:rPr lang="en-US" sz="4800" dirty="0"/>
              <a:t>First order derivatives</a:t>
            </a:r>
          </a:p>
        </p:txBody>
      </p:sp>
      <p:sp>
        <p:nvSpPr>
          <p:cNvPr id="3" name="Content Placeholder 2">
            <a:extLst>
              <a:ext uri="{FF2B5EF4-FFF2-40B4-BE49-F238E27FC236}">
                <a16:creationId xmlns:a16="http://schemas.microsoft.com/office/drawing/2014/main" id="{94D0EB80-0155-FE70-7181-FA6803A4FECA}"/>
              </a:ext>
            </a:extLst>
          </p:cNvPr>
          <p:cNvSpPr>
            <a:spLocks noGrp="1"/>
          </p:cNvSpPr>
          <p:nvPr>
            <p:ph idx="1"/>
          </p:nvPr>
        </p:nvSpPr>
        <p:spPr>
          <a:xfrm>
            <a:off x="665214" y="2802659"/>
            <a:ext cx="8883183" cy="7472238"/>
          </a:xfrm>
        </p:spPr>
        <p:txBody>
          <a:bodyPr lIns="91440" tIns="45720" rIns="91440" bIns="45720" anchor="t"/>
          <a:lstStyle/>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General pipeline:  </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Smoothing (to reduce noise) -&gt; Derivative (so as noise is not accentuated)</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i="1" dirty="0">
                <a:solidFill>
                  <a:schemeClr val="tx2"/>
                </a:solidFill>
                <a:latin typeface="Inter"/>
              </a:rPr>
              <a:t>Most differentiating kernels are built combining these two operations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sz="3600" dirty="0">
                <a:latin typeface="Inter"/>
              </a:rPr>
              <a:t>First order derivatives:</a:t>
            </a:r>
          </a:p>
          <a:p>
            <a:pPr algn="l">
              <a:lnSpc>
                <a:spcPct val="90000"/>
              </a:lnSpc>
              <a:spcBef>
                <a:spcPts val="600"/>
              </a:spcBef>
              <a:buClr>
                <a:srgbClr val="AA0000"/>
              </a:buCl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1D Gaussian derivative kernels</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r>
              <a:rPr lang="en-US" dirty="0">
                <a:latin typeface="Inter"/>
              </a:rPr>
              <a:t>2D Gaussian derivative kernels: Image gradients</a:t>
            </a: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marL="457200" indent="-457200" algn="l">
              <a:lnSpc>
                <a:spcPct val="90000"/>
              </a:lnSpc>
              <a:spcBef>
                <a:spcPts val="600"/>
              </a:spcBef>
              <a:buClr>
                <a:srgbClr val="AA0000"/>
              </a:buClr>
              <a:buFont typeface="Wingdings" panose="05000000000000000000" pitchFamily="2"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dirty="0">
              <a:latin typeface="Inter"/>
            </a:endParaRPr>
          </a:p>
          <a:p>
            <a:pPr marL="791845" lvl="1" indent="-334645" algn="l">
              <a:lnSpc>
                <a:spcPct val="90000"/>
              </a:lnSpc>
              <a:spcBef>
                <a:spcPts val="600"/>
              </a:spcBef>
              <a:buClr>
                <a:srgbClr val="AA0000"/>
              </a:buClr>
              <a:buFont typeface="Wingdings" charset="2"/>
              <a:buChar char=""/>
              <a:tabLst>
                <a:tab pos="334963" algn="l"/>
                <a:tab pos="439738"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Lst>
            </a:pPr>
            <a:endParaRPr lang="en-US" sz="3600" dirty="0">
              <a:latin typeface="Inter"/>
            </a:endParaRPr>
          </a:p>
        </p:txBody>
      </p:sp>
      <p:pic>
        <p:nvPicPr>
          <p:cNvPr id="2" name="Picture 1">
            <a:extLst>
              <a:ext uri="{FF2B5EF4-FFF2-40B4-BE49-F238E27FC236}">
                <a16:creationId xmlns:a16="http://schemas.microsoft.com/office/drawing/2014/main" id="{D71B9D08-4E72-2AF5-E11D-5419D36DF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913" y="5300247"/>
            <a:ext cx="10027301" cy="5881100"/>
          </a:xfrm>
          <a:prstGeom prst="rect">
            <a:avLst/>
          </a:prstGeom>
        </p:spPr>
      </p:pic>
      <p:pic>
        <p:nvPicPr>
          <p:cNvPr id="6" name="Picture 5">
            <a:extLst>
              <a:ext uri="{FF2B5EF4-FFF2-40B4-BE49-F238E27FC236}">
                <a16:creationId xmlns:a16="http://schemas.microsoft.com/office/drawing/2014/main" id="{5C285E3C-2729-C04E-453E-28059AB5E268}"/>
              </a:ext>
            </a:extLst>
          </p:cNvPr>
          <p:cNvPicPr>
            <a:picLocks noChangeAspect="1"/>
          </p:cNvPicPr>
          <p:nvPr/>
        </p:nvPicPr>
        <p:blipFill>
          <a:blip r:embed="rId4"/>
          <a:stretch>
            <a:fillRect/>
          </a:stretch>
        </p:blipFill>
        <p:spPr>
          <a:xfrm>
            <a:off x="12427893" y="2050117"/>
            <a:ext cx="6194999" cy="2497588"/>
          </a:xfrm>
          <a:prstGeom prst="rect">
            <a:avLst/>
          </a:prstGeom>
        </p:spPr>
      </p:pic>
      <p:sp>
        <p:nvSpPr>
          <p:cNvPr id="8" name="TextBox 7">
            <a:extLst>
              <a:ext uri="{FF2B5EF4-FFF2-40B4-BE49-F238E27FC236}">
                <a16:creationId xmlns:a16="http://schemas.microsoft.com/office/drawing/2014/main" id="{3BA9C5DF-5DB9-BA13-0FC2-25BA82C7924F}"/>
              </a:ext>
            </a:extLst>
          </p:cNvPr>
          <p:cNvSpPr txBox="1"/>
          <p:nvPr/>
        </p:nvSpPr>
        <p:spPr>
          <a:xfrm>
            <a:off x="10555704" y="2802659"/>
            <a:ext cx="2233847" cy="707886"/>
          </a:xfrm>
          <a:prstGeom prst="rect">
            <a:avLst/>
          </a:prstGeom>
          <a:noFill/>
        </p:spPr>
        <p:txBody>
          <a:bodyPr wrap="square" rtlCol="0">
            <a:spAutoFit/>
          </a:bodyPr>
          <a:lstStyle/>
          <a:p>
            <a:r>
              <a:rPr lang="en-IE" sz="2000" b="1" dirty="0">
                <a:solidFill>
                  <a:schemeClr val="tx1"/>
                </a:solidFill>
              </a:rPr>
              <a:t>The Gaussian kernel</a:t>
            </a:r>
          </a:p>
        </p:txBody>
      </p:sp>
      <p:pic>
        <p:nvPicPr>
          <p:cNvPr id="9" name="Picture 8">
            <a:extLst>
              <a:ext uri="{FF2B5EF4-FFF2-40B4-BE49-F238E27FC236}">
                <a16:creationId xmlns:a16="http://schemas.microsoft.com/office/drawing/2014/main" id="{18DCDA98-5FF2-A6E5-118D-3D5DCB3A4555}"/>
              </a:ext>
            </a:extLst>
          </p:cNvPr>
          <p:cNvPicPr>
            <a:picLocks noChangeAspect="1"/>
          </p:cNvPicPr>
          <p:nvPr/>
        </p:nvPicPr>
        <p:blipFill>
          <a:blip r:embed="rId5"/>
          <a:stretch>
            <a:fillRect/>
          </a:stretch>
        </p:blipFill>
        <p:spPr>
          <a:xfrm>
            <a:off x="4122295" y="8926590"/>
            <a:ext cx="4216180" cy="1040814"/>
          </a:xfrm>
          <a:prstGeom prst="rect">
            <a:avLst/>
          </a:prstGeom>
        </p:spPr>
      </p:pic>
    </p:spTree>
    <p:extLst>
      <p:ext uri="{BB962C8B-B14F-4D97-AF65-F5344CB8AC3E}">
        <p14:creationId xmlns:p14="http://schemas.microsoft.com/office/powerpoint/2010/main" val="549993620"/>
      </p:ext>
    </p:extLst>
  </p:cSld>
  <p:clrMapOvr>
    <a:masterClrMapping/>
  </p:clrMapOvr>
</p:sld>
</file>

<file path=ppt/theme/theme1.xml><?xml version="1.0" encoding="utf-8"?>
<a:theme xmlns:a="http://schemas.openxmlformats.org/drawingml/2006/main" name="Office Theme">
  <a:themeElements>
    <a:clrScheme name="Galway Colour-way">
      <a:dk1>
        <a:srgbClr val="000000"/>
      </a:dk1>
      <a:lt1>
        <a:srgbClr val="FFFEFE"/>
      </a:lt1>
      <a:dk2>
        <a:srgbClr val="83003D"/>
      </a:dk2>
      <a:lt2>
        <a:srgbClr val="A70050"/>
      </a:lt2>
      <a:accent1>
        <a:srgbClr val="E5007E"/>
      </a:accent1>
      <a:accent2>
        <a:srgbClr val="007FA3"/>
      </a:accent2>
      <a:accent3>
        <a:srgbClr val="00BE6E"/>
      </a:accent3>
      <a:accent4>
        <a:srgbClr val="F48E2F"/>
      </a:accent4>
      <a:accent5>
        <a:srgbClr val="E20044"/>
      </a:accent5>
      <a:accent6>
        <a:srgbClr val="C4289B"/>
      </a:accent6>
      <a:hlink>
        <a:srgbClr val="A70050"/>
      </a:hlink>
      <a:folHlink>
        <a:srgbClr val="E5007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way_Powerpoint Template_v3" id="{56F830A0-520F-AD4F-B49C-952574B80D1D}" vid="{47542CEC-E56A-3047-AA73-BA144B76B4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09BAFAA157B643B50DBB93EEA80347" ma:contentTypeVersion="16" ma:contentTypeDescription="Create a new document." ma:contentTypeScope="" ma:versionID="333a96585305d0cab1636b4e3513786d">
  <xsd:schema xmlns:xsd="http://www.w3.org/2001/XMLSchema" xmlns:xs="http://www.w3.org/2001/XMLSchema" xmlns:p="http://schemas.microsoft.com/office/2006/metadata/properties" xmlns:ns2="58f72ef8-98ed-467e-9382-7c529eef3151" xmlns:ns3="590d3dc1-c79d-47a3-8dbf-b3f92230b356" targetNamespace="http://schemas.microsoft.com/office/2006/metadata/properties" ma:root="true" ma:fieldsID="fa98317df62c6ff32d8d2a065dee79a6" ns2:_="" ns3:_="">
    <xsd:import namespace="58f72ef8-98ed-467e-9382-7c529eef3151"/>
    <xsd:import namespace="590d3dc1-c79d-47a3-8dbf-b3f92230b35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72ef8-98ed-467e-9382-7c529eef31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509728-31c9-4ac3-934d-712f3fb036c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0d3dc1-c79d-47a3-8dbf-b3f92230b35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5b9f41b-7537-41b8-ae9b-18babaeb6023}" ma:internalName="TaxCatchAll" ma:showField="CatchAllData" ma:web="590d3dc1-c79d-47a3-8dbf-b3f92230b35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90d3dc1-c79d-47a3-8dbf-b3f92230b356">
      <UserInfo>
        <DisplayName>Walsh, Ann T.</DisplayName>
        <AccountId>814</AccountId>
        <AccountType/>
      </UserInfo>
      <UserInfo>
        <DisplayName>Kennedy, Rónán</DisplayName>
        <AccountId>1147</AccountId>
        <AccountType/>
      </UserInfo>
      <UserInfo>
        <DisplayName>Doran, Lisa</DisplayName>
        <AccountId>2973</AccountId>
        <AccountType/>
      </UserInfo>
      <UserInfo>
        <DisplayName>Fallon, Ruairí</DisplayName>
        <AccountId>222</AccountId>
        <AccountType/>
      </UserInfo>
    </SharedWithUsers>
    <lcf76f155ced4ddcb4097134ff3c332f xmlns="58f72ef8-98ed-467e-9382-7c529eef3151">
      <Terms xmlns="http://schemas.microsoft.com/office/infopath/2007/PartnerControls"/>
    </lcf76f155ced4ddcb4097134ff3c332f>
    <TaxCatchAll xmlns="590d3dc1-c79d-47a3-8dbf-b3f92230b356" xsi:nil="true"/>
    <_Flow_SignoffStatus xmlns="58f72ef8-98ed-467e-9382-7c529eef3151" xsi:nil="true"/>
  </documentManagement>
</p:properties>
</file>

<file path=customXml/itemProps1.xml><?xml version="1.0" encoding="utf-8"?>
<ds:datastoreItem xmlns:ds="http://schemas.openxmlformats.org/officeDocument/2006/customXml" ds:itemID="{AA51B988-6999-48D8-A995-709B3B3A3505}">
  <ds:schemaRefs>
    <ds:schemaRef ds:uri="http://schemas.microsoft.com/sharepoint/v3/contenttype/forms"/>
  </ds:schemaRefs>
</ds:datastoreItem>
</file>

<file path=customXml/itemProps2.xml><?xml version="1.0" encoding="utf-8"?>
<ds:datastoreItem xmlns:ds="http://schemas.openxmlformats.org/officeDocument/2006/customXml" ds:itemID="{30E2BA59-9643-4BD9-B1FD-578610865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72ef8-98ed-467e-9382-7c529eef3151"/>
    <ds:schemaRef ds:uri="590d3dc1-c79d-47a3-8dbf-b3f92230b3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730196-E8EC-453D-B124-9D580BFE0C12}">
  <ds:schemaRefs>
    <ds:schemaRef ds:uri="http://schemas.microsoft.com/office/2006/documentManagement/types"/>
    <ds:schemaRef ds:uri="590d3dc1-c79d-47a3-8dbf-b3f92230b356"/>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58f72ef8-98ed-467e-9382-7c529eef315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1931</Words>
  <Application>Microsoft Office PowerPoint</Application>
  <PresentationFormat>Custom</PresentationFormat>
  <Paragraphs>299</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Angsana New</vt:lpstr>
      <vt:lpstr>Inter</vt:lpstr>
      <vt:lpstr>Calibri</vt:lpstr>
      <vt:lpstr>Times New Roman</vt:lpstr>
      <vt:lpstr>Spectral</vt:lpstr>
      <vt:lpstr>Spectral-Light</vt:lpstr>
      <vt:lpstr>Wingdings</vt:lpstr>
      <vt:lpstr>Cambria Math</vt:lpstr>
      <vt:lpstr>Arial</vt:lpstr>
      <vt:lpstr>Office Theme</vt:lpstr>
      <vt:lpstr>CT336/CT404 Graphics &amp; Image Processing  Sem 1 (Autumn) 2024-25, Dr. Nazre Batool   4th year B.Sc. (CS&amp;I.T.). 2nd  year M.Sc. (Software Development &amp; Design) 1st year M.Sc. (Biomedical Engineering) Visiting students  </vt:lpstr>
      <vt:lpstr>Lecture 4: Image Filtering </vt:lpstr>
      <vt:lpstr>Spatial Filtering (2D-Convolution) </vt:lpstr>
      <vt:lpstr>Gaussian Smoothing Kernel  </vt:lpstr>
      <vt:lpstr>Image Filtering for Noise Reduction</vt:lpstr>
      <vt:lpstr>Image Filtering </vt:lpstr>
      <vt:lpstr>Edge Detector/Differentiating Filters as Mathematical Derivatives</vt:lpstr>
      <vt:lpstr>Image Filtering for Edge Detection   </vt:lpstr>
      <vt:lpstr>First order derivatives</vt:lpstr>
      <vt:lpstr>First order derivatives</vt:lpstr>
      <vt:lpstr>First order derivatives</vt:lpstr>
      <vt:lpstr>First order derivatives</vt:lpstr>
      <vt:lpstr>Second order derivatives</vt:lpstr>
      <vt:lpstr>Second order derivatives</vt:lpstr>
      <vt:lpstr>Second order derivatives</vt:lpstr>
      <vt:lpstr>Second order derivatives</vt:lpstr>
      <vt:lpstr>Second order derivatives</vt:lpstr>
      <vt:lpstr>Lecture 4: Image Filtering </vt:lpstr>
      <vt:lpstr>Image Filtering in Frequency Domain</vt:lpstr>
      <vt:lpstr>Image Filtering in Frequency Domain</vt:lpstr>
      <vt:lpstr>Image Filtering in Frequency Domain</vt:lpstr>
      <vt:lpstr>Fourier Transform </vt:lpstr>
      <vt:lpstr>Discrete Fourier Transform </vt:lpstr>
      <vt:lpstr>Discrete Fourier Transform </vt:lpstr>
      <vt:lpstr>Frequency Domain Filtering  </vt:lpstr>
      <vt:lpstr>Frequency Domain Filtering  </vt:lpstr>
      <vt:lpstr>Frequency Domain Filtering  </vt:lpstr>
      <vt:lpstr>Frequency Domain Filtering  </vt:lpstr>
      <vt:lpstr>Frequency Domain Filtering  </vt:lpstr>
      <vt:lpstr>Next Time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slides</dc:title>
  <dc:creator>Alex Seawright</dc:creator>
  <cp:lastModifiedBy>Batool, Nazre</cp:lastModifiedBy>
  <cp:revision>216</cp:revision>
  <dcterms:created xsi:type="dcterms:W3CDTF">2022-08-02T10:02:09Z</dcterms:created>
  <dcterms:modified xsi:type="dcterms:W3CDTF">2024-10-10T11:24:49Z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0x0101003609BAFAA157B643B50DBB93EEA80347</vt:lpwstr>
  </property>
  <property fmtid="{D5CDD505-2E9C-101B-9397-08002B2CF9AE}" pid="7" name="MediaServiceImageTags">
    <vt:lpwstr/>
  </property>
</Properties>
</file>